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8"/>
  </p:notesMasterIdLst>
  <p:sldIdLst>
    <p:sldId id="256" r:id="rId2"/>
    <p:sldId id="495" r:id="rId3"/>
    <p:sldId id="496" r:id="rId4"/>
    <p:sldId id="529" r:id="rId5"/>
    <p:sldId id="497" r:id="rId6"/>
    <p:sldId id="530" r:id="rId7"/>
    <p:sldId id="499" r:id="rId8"/>
    <p:sldId id="500" r:id="rId9"/>
    <p:sldId id="501" r:id="rId10"/>
    <p:sldId id="502" r:id="rId11"/>
    <p:sldId id="487" r:id="rId12"/>
    <p:sldId id="489" r:id="rId13"/>
    <p:sldId id="491" r:id="rId14"/>
    <p:sldId id="352" r:id="rId15"/>
    <p:sldId id="469" r:id="rId16"/>
    <p:sldId id="354" r:id="rId17"/>
    <p:sldId id="356" r:id="rId18"/>
    <p:sldId id="470" r:id="rId19"/>
    <p:sldId id="357" r:id="rId20"/>
    <p:sldId id="462" r:id="rId21"/>
    <p:sldId id="505" r:id="rId22"/>
    <p:sldId id="506" r:id="rId23"/>
    <p:sldId id="507" r:id="rId24"/>
    <p:sldId id="508" r:id="rId25"/>
    <p:sldId id="467" r:id="rId26"/>
    <p:sldId id="468" r:id="rId27"/>
    <p:sldId id="412" r:id="rId28"/>
    <p:sldId id="414" r:id="rId29"/>
    <p:sldId id="509" r:id="rId30"/>
    <p:sldId id="510" r:id="rId31"/>
    <p:sldId id="511" r:id="rId32"/>
    <p:sldId id="512" r:id="rId33"/>
    <p:sldId id="471" r:id="rId34"/>
    <p:sldId id="472" r:id="rId35"/>
    <p:sldId id="473" r:id="rId36"/>
    <p:sldId id="513" r:id="rId37"/>
    <p:sldId id="514" r:id="rId38"/>
    <p:sldId id="515" r:id="rId39"/>
    <p:sldId id="516" r:id="rId40"/>
    <p:sldId id="518" r:id="rId41"/>
    <p:sldId id="517" r:id="rId42"/>
    <p:sldId id="519" r:id="rId43"/>
    <p:sldId id="520" r:id="rId44"/>
    <p:sldId id="521" r:id="rId45"/>
    <p:sldId id="522" r:id="rId46"/>
    <p:sldId id="523" r:id="rId47"/>
    <p:sldId id="476" r:id="rId48"/>
    <p:sldId id="525" r:id="rId49"/>
    <p:sldId id="524" r:id="rId50"/>
    <p:sldId id="477" r:id="rId51"/>
    <p:sldId id="478" r:id="rId52"/>
    <p:sldId id="526" r:id="rId53"/>
    <p:sldId id="485" r:id="rId54"/>
    <p:sldId id="492" r:id="rId55"/>
    <p:sldId id="494" r:id="rId56"/>
    <p:sldId id="479" r:id="rId57"/>
    <p:sldId id="480" r:id="rId58"/>
    <p:sldId id="482" r:id="rId59"/>
    <p:sldId id="481" r:id="rId60"/>
    <p:sldId id="486" r:id="rId61"/>
    <p:sldId id="483" r:id="rId62"/>
    <p:sldId id="484" r:id="rId63"/>
    <p:sldId id="460" r:id="rId64"/>
    <p:sldId id="503" r:id="rId65"/>
    <p:sldId id="527" r:id="rId66"/>
    <p:sldId id="528" r:id="rId6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368" autoAdjust="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E:\Documenti\eyetracking\grafico.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autoTitleDeleted val="1"/>
    <c:plotArea>
      <c:layout/>
      <c:lineChart>
        <c:grouping val="standard"/>
        <c:ser>
          <c:idx val="1"/>
          <c:order val="0"/>
          <c:spPr>
            <a:ln w="12700">
              <a:solidFill>
                <a:srgbClr val="FF00FF"/>
              </a:solidFill>
              <a:prstDash val="solid"/>
            </a:ln>
          </c:spPr>
          <c:marker>
            <c:symbol val="square"/>
            <c:size val="5"/>
            <c:spPr>
              <a:solidFill>
                <a:srgbClr val="FF00FF"/>
              </a:solidFill>
              <a:ln>
                <a:solidFill>
                  <a:srgbClr val="FF00FF"/>
                </a:solidFill>
                <a:prstDash val="solid"/>
              </a:ln>
            </c:spPr>
          </c:marker>
          <c:cat>
            <c:numRef>
              <c:f>'dati graf 1  e 2 '!$M$3:$M$43</c:f>
              <c:numCache>
                <c:formatCode>0.00</c:formatCode>
                <c:ptCount val="41"/>
                <c:pt idx="0">
                  <c:v>2</c:v>
                </c:pt>
                <c:pt idx="1">
                  <c:v>1.9500000000000055</c:v>
                </c:pt>
                <c:pt idx="2">
                  <c:v>1.9000000000000001</c:v>
                </c:pt>
                <c:pt idx="3">
                  <c:v>1.85</c:v>
                </c:pt>
                <c:pt idx="4">
                  <c:v>1.8</c:v>
                </c:pt>
                <c:pt idx="5">
                  <c:v>1.7500000000000047</c:v>
                </c:pt>
                <c:pt idx="6">
                  <c:v>1.7000000000000037</c:v>
                </c:pt>
                <c:pt idx="7">
                  <c:v>1.6500000000000001</c:v>
                </c:pt>
                <c:pt idx="8">
                  <c:v>1.6</c:v>
                </c:pt>
                <c:pt idx="9">
                  <c:v>1.55</c:v>
                </c:pt>
                <c:pt idx="10">
                  <c:v>1.5</c:v>
                </c:pt>
                <c:pt idx="11">
                  <c:v>1.45</c:v>
                </c:pt>
                <c:pt idx="12">
                  <c:v>1.4</c:v>
                </c:pt>
                <c:pt idx="13">
                  <c:v>1.35</c:v>
                </c:pt>
                <c:pt idx="14">
                  <c:v>1.3</c:v>
                </c:pt>
                <c:pt idx="15">
                  <c:v>1.25</c:v>
                </c:pt>
                <c:pt idx="16">
                  <c:v>1.2</c:v>
                </c:pt>
                <c:pt idx="17">
                  <c:v>1.1499999999999895</c:v>
                </c:pt>
                <c:pt idx="18">
                  <c:v>1.1000000000000001</c:v>
                </c:pt>
                <c:pt idx="19">
                  <c:v>1.05</c:v>
                </c:pt>
                <c:pt idx="20">
                  <c:v>1</c:v>
                </c:pt>
                <c:pt idx="21">
                  <c:v>0.95000000000000062</c:v>
                </c:pt>
                <c:pt idx="22">
                  <c:v>0.9</c:v>
                </c:pt>
                <c:pt idx="23">
                  <c:v>0.85000000000000064</c:v>
                </c:pt>
                <c:pt idx="24">
                  <c:v>0.8</c:v>
                </c:pt>
                <c:pt idx="25">
                  <c:v>0.75000000000000477</c:v>
                </c:pt>
                <c:pt idx="26">
                  <c:v>0.70000000000000062</c:v>
                </c:pt>
                <c:pt idx="27">
                  <c:v>0.65000000000000535</c:v>
                </c:pt>
                <c:pt idx="28">
                  <c:v>0.60000000000000064</c:v>
                </c:pt>
                <c:pt idx="29">
                  <c:v>0.55000000000000004</c:v>
                </c:pt>
                <c:pt idx="30">
                  <c:v>0.5</c:v>
                </c:pt>
                <c:pt idx="31">
                  <c:v>0.45</c:v>
                </c:pt>
                <c:pt idx="32">
                  <c:v>0.4</c:v>
                </c:pt>
                <c:pt idx="33">
                  <c:v>0.35000000000000031</c:v>
                </c:pt>
                <c:pt idx="34">
                  <c:v>0.30000000000000032</c:v>
                </c:pt>
                <c:pt idx="35">
                  <c:v>0.25</c:v>
                </c:pt>
                <c:pt idx="36">
                  <c:v>0.2</c:v>
                </c:pt>
                <c:pt idx="37">
                  <c:v>0.15000000000000024</c:v>
                </c:pt>
                <c:pt idx="38">
                  <c:v>0.1</c:v>
                </c:pt>
                <c:pt idx="39">
                  <c:v>5.0000000000000114E-2</c:v>
                </c:pt>
                <c:pt idx="40">
                  <c:v>0</c:v>
                </c:pt>
              </c:numCache>
            </c:numRef>
          </c:cat>
          <c:val>
            <c:numRef>
              <c:f>'dati graf 1  e 2 '!$N$3:$N$43</c:f>
              <c:numCache>
                <c:formatCode>General</c:formatCode>
                <c:ptCount val="41"/>
                <c:pt idx="0">
                  <c:v>0.5208332999999995</c:v>
                </c:pt>
                <c:pt idx="1">
                  <c:v>0.5208332999999995</c:v>
                </c:pt>
                <c:pt idx="2">
                  <c:v>0.5</c:v>
                </c:pt>
                <c:pt idx="3">
                  <c:v>0.5208332999999995</c:v>
                </c:pt>
                <c:pt idx="4">
                  <c:v>0.5416666999999995</c:v>
                </c:pt>
                <c:pt idx="5">
                  <c:v>0.5208332999999995</c:v>
                </c:pt>
                <c:pt idx="6">
                  <c:v>0.5208332999999995</c:v>
                </c:pt>
                <c:pt idx="7">
                  <c:v>0.5</c:v>
                </c:pt>
                <c:pt idx="8">
                  <c:v>0.5</c:v>
                </c:pt>
                <c:pt idx="9">
                  <c:v>0.5</c:v>
                </c:pt>
                <c:pt idx="10">
                  <c:v>0.5208332999999995</c:v>
                </c:pt>
                <c:pt idx="11">
                  <c:v>0.5416666999999995</c:v>
                </c:pt>
                <c:pt idx="12">
                  <c:v>0.5416666999999995</c:v>
                </c:pt>
                <c:pt idx="13">
                  <c:v>0.5416666999999995</c:v>
                </c:pt>
                <c:pt idx="14">
                  <c:v>0.5208332999999995</c:v>
                </c:pt>
                <c:pt idx="15">
                  <c:v>0.5208332999999995</c:v>
                </c:pt>
                <c:pt idx="16">
                  <c:v>0.5416666999999995</c:v>
                </c:pt>
                <c:pt idx="17">
                  <c:v>0.5416666999999995</c:v>
                </c:pt>
                <c:pt idx="18">
                  <c:v>0.5416666999999995</c:v>
                </c:pt>
                <c:pt idx="19">
                  <c:v>0.5625</c:v>
                </c:pt>
                <c:pt idx="20">
                  <c:v>0.5625</c:v>
                </c:pt>
                <c:pt idx="21">
                  <c:v>0.5625</c:v>
                </c:pt>
                <c:pt idx="22">
                  <c:v>0.58333329999999595</c:v>
                </c:pt>
                <c:pt idx="23">
                  <c:v>0.6041666999999995</c:v>
                </c:pt>
                <c:pt idx="24">
                  <c:v>0.6041666999999995</c:v>
                </c:pt>
                <c:pt idx="25">
                  <c:v>0.6041666999999995</c:v>
                </c:pt>
                <c:pt idx="26">
                  <c:v>0.58333329999999595</c:v>
                </c:pt>
                <c:pt idx="27">
                  <c:v>0.5416666999999995</c:v>
                </c:pt>
                <c:pt idx="28">
                  <c:v>0.5416666999999995</c:v>
                </c:pt>
                <c:pt idx="29">
                  <c:v>0.5208332999999995</c:v>
                </c:pt>
                <c:pt idx="30">
                  <c:v>0.5208332999999995</c:v>
                </c:pt>
                <c:pt idx="31">
                  <c:v>0.5</c:v>
                </c:pt>
                <c:pt idx="32">
                  <c:v>0.5</c:v>
                </c:pt>
                <c:pt idx="33">
                  <c:v>0.4583333</c:v>
                </c:pt>
                <c:pt idx="34">
                  <c:v>0.5</c:v>
                </c:pt>
                <c:pt idx="35">
                  <c:v>0.5</c:v>
                </c:pt>
                <c:pt idx="36">
                  <c:v>0.5</c:v>
                </c:pt>
                <c:pt idx="37">
                  <c:v>0.5</c:v>
                </c:pt>
                <c:pt idx="38">
                  <c:v>0.5</c:v>
                </c:pt>
                <c:pt idx="39">
                  <c:v>0.5625</c:v>
                </c:pt>
                <c:pt idx="40">
                  <c:v>0.5</c:v>
                </c:pt>
              </c:numCache>
            </c:numRef>
          </c:val>
        </c:ser>
        <c:marker val="1"/>
        <c:axId val="180965376"/>
        <c:axId val="180968448"/>
      </c:lineChart>
      <c:catAx>
        <c:axId val="180965376"/>
        <c:scaling>
          <c:orientation val="minMax"/>
        </c:scaling>
        <c:axPos val="b"/>
        <c:title>
          <c:tx>
            <c:rich>
              <a:bodyPr/>
              <a:lstStyle/>
              <a:p>
                <a:pPr>
                  <a:defRPr/>
                </a:pPr>
                <a:r>
                  <a:rPr lang="en-US"/>
                  <a:t>Time until decision (sec.)</a:t>
                </a:r>
              </a:p>
            </c:rich>
          </c:tx>
          <c:layout/>
        </c:title>
        <c:numFmt formatCode="0.00" sourceLinked="0"/>
        <c:majorTickMark val="none"/>
        <c:tickLblPos val="nextTo"/>
        <c:spPr>
          <a:ln w="3175">
            <a:solidFill>
              <a:srgbClr val="000000"/>
            </a:solidFill>
            <a:prstDash val="solid"/>
          </a:ln>
        </c:spPr>
        <c:txPr>
          <a:bodyPr rot="-2700000" vert="horz"/>
          <a:lstStyle/>
          <a:p>
            <a:pPr>
              <a:defRPr sz="875" b="0" i="0" u="none" strike="noStrike" baseline="0">
                <a:solidFill>
                  <a:srgbClr val="000000"/>
                </a:solidFill>
                <a:latin typeface="Arial"/>
                <a:ea typeface="Arial"/>
                <a:cs typeface="Arial"/>
              </a:defRPr>
            </a:pPr>
            <a:endParaRPr lang="it-IT"/>
          </a:p>
        </c:txPr>
        <c:crossAx val="180968448"/>
        <c:crossesAt val="0"/>
        <c:auto val="1"/>
        <c:lblAlgn val="ctr"/>
        <c:lblOffset val="100"/>
        <c:tickLblSkip val="2"/>
        <c:tickMarkSkip val="1"/>
      </c:catAx>
      <c:valAx>
        <c:axId val="180968448"/>
        <c:scaling>
          <c:orientation val="minMax"/>
        </c:scaling>
        <c:axPos val="l"/>
        <c:majorGridlines>
          <c:spPr>
            <a:ln w="3175">
              <a:solidFill>
                <a:srgbClr val="000000"/>
              </a:solidFill>
              <a:prstDash val="solid"/>
            </a:ln>
          </c:spPr>
        </c:majorGridlines>
        <c:title>
          <c:tx>
            <c:rich>
              <a:bodyPr/>
              <a:lstStyle/>
              <a:p>
                <a:pPr>
                  <a:defRPr/>
                </a:pPr>
                <a:r>
                  <a:rPr lang="it-IT"/>
                  <a:t>Probabiliy</a:t>
                </a:r>
                <a:r>
                  <a:rPr lang="it-IT" baseline="0"/>
                  <a:t> of looking at the chosen signal</a:t>
                </a:r>
                <a:endParaRPr lang="it-IT"/>
              </a:p>
            </c:rich>
          </c:tx>
          <c:layout/>
        </c:title>
        <c:numFmt formatCode="General" sourceLinked="1"/>
        <c:maj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it-IT"/>
          </a:p>
        </c:txPr>
        <c:crossAx val="180965376"/>
        <c:crosses val="autoZero"/>
        <c:crossBetween val="between"/>
      </c:valAx>
      <c:spPr>
        <a:solidFill>
          <a:srgbClr val="C0C0C0"/>
        </a:solidFill>
        <a:ln w="12700">
          <a:solidFill>
            <a:srgbClr val="808080"/>
          </a:solidFill>
          <a:prstDash val="solid"/>
        </a:ln>
      </c:spPr>
    </c:plotArea>
    <c:plotVisOnly val="1"/>
    <c:dispBlanksAs val="gap"/>
  </c:chart>
  <c:spPr>
    <a:noFill/>
    <a:ln w="9525">
      <a:noFill/>
    </a:ln>
  </c:spPr>
  <c:txPr>
    <a:bodyPr/>
    <a:lstStyle/>
    <a:p>
      <a:pPr>
        <a:defRPr sz="875" b="0" i="0" u="none" strike="noStrike" baseline="0">
          <a:solidFill>
            <a:srgbClr val="000000"/>
          </a:solidFill>
          <a:latin typeface="Arial"/>
          <a:ea typeface="Arial"/>
          <a:cs typeface="Arial"/>
        </a:defRPr>
      </a:pPr>
      <a:endParaRPr lang="it-IT"/>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D3743E2-1C9C-47E2-84EE-75BEE1F96C93}" type="datetimeFigureOut">
              <a:rPr lang="it-IT"/>
              <a:pPr>
                <a:defRPr/>
              </a:pPr>
              <a:t>25/11/2013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A6BE3D-F7F8-4C58-AD6E-97AF26469871}"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522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42E3F-70CF-422A-B13F-31D1CA31DE2D}" type="slidenum">
              <a:rPr lang="it-IT" smtClean="0"/>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5C635-B77C-493F-86D9-659A5CBC033C}" type="slidenum">
              <a:rPr lang="it-IT" smtClean="0"/>
              <a:pPr/>
              <a:t>19</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34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34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E16742-35F7-4167-AEC6-A2F5EA6A0CF1}" type="slidenum">
              <a:rPr lang="it-IT" smtClean="0"/>
              <a:pPr/>
              <a:t>20</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70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70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18D2D2-7D6D-4D48-A9C7-C926B050D86E}" type="slidenum">
              <a:rPr lang="it-IT" smtClean="0"/>
              <a:pPr/>
              <a:t>21</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80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80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8B2AD5-C49D-4B00-8205-65A289FE422C}" type="slidenum">
              <a:rPr lang="it-IT" smtClean="0"/>
              <a:pPr/>
              <a:t>22</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90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0B2CEC-8992-44C9-943A-D6BE175EE941}" type="slidenum">
              <a:rPr lang="it-IT" smtClean="0"/>
              <a:pPr/>
              <a:t>23</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01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DAF42D-C32D-4BBF-BF66-62B730A02A78}" type="slidenum">
              <a:rPr lang="it-IT" smtClean="0"/>
              <a:pPr/>
              <a:t>24</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45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45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EE6989-11A3-4F7E-9A98-CC25BF743C43}" type="slidenum">
              <a:rPr lang="it-IT" smtClean="0"/>
              <a:pPr/>
              <a:t>25</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55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55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30986D-6CD1-44C6-8F54-DFC6F265E3A8}" type="slidenum">
              <a:rPr lang="it-IT" smtClean="0"/>
              <a:pPr/>
              <a:t>26</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65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65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30BF1C-9D75-42A9-943B-423AFC124153}" type="slidenum">
              <a:rPr lang="it-IT" smtClean="0"/>
              <a:pPr/>
              <a:t>27</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75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75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7D685F-627E-425B-AAD9-C11A06A12420}" type="slidenum">
              <a:rPr lang="it-IT" smtClean="0"/>
              <a:pPr/>
              <a:t>28</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32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428043-014A-4EC9-9AF5-7DA6A17B45D1}" type="slidenum">
              <a:rPr lang="it-IT" smtClean="0"/>
              <a:pPr/>
              <a:t>11</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62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CBF4A-2C32-40E0-A823-027E9ECDD734}" type="slidenum">
              <a:rPr lang="it-IT" smtClean="0"/>
              <a:pPr/>
              <a:t>29</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72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72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127A3-F562-4A3C-83D6-7000644C43F6}" type="slidenum">
              <a:rPr lang="it-IT" smtClean="0"/>
              <a:pPr/>
              <a:t>30</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83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83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4F7131-908B-4144-9130-2DFAA19845C9}" type="slidenum">
              <a:rPr lang="it-IT" smtClean="0"/>
              <a:pPr/>
              <a:t>31</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93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93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0CD70-4225-4D5E-B326-0356603BA836}" type="slidenum">
              <a:rPr lang="it-IT" smtClean="0"/>
              <a:pPr/>
              <a:t>32</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96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6940AE-27ED-4C3D-8DAF-C3998F92021B}" type="slidenum">
              <a:rPr lang="it-IT" smtClean="0"/>
              <a:pPr/>
              <a:t>33</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06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MS PGothic" pitchFamily="34" charset="-128"/>
            </a:endParaRPr>
          </a:p>
        </p:txBody>
      </p:sp>
      <p:sp>
        <p:nvSpPr>
          <p:cNvPr id="706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94803-FCB6-4B4C-A1BD-C814B04E7523}" type="slidenum">
              <a:rPr lang="it-IT" smtClean="0">
                <a:latin typeface="Calibri" pitchFamily="34" charset="0"/>
              </a:rPr>
              <a:pPr/>
              <a:t>34</a:t>
            </a:fld>
            <a:endParaRPr lang="it-IT"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16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EC4E9F-06F6-4BDC-850D-523F4915FB1F}" type="slidenum">
              <a:rPr lang="it-IT" smtClean="0"/>
              <a:pPr/>
              <a:t>35</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03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03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34AFE1-ECDC-4E0F-90AC-6FDE0B26E9A3}" type="slidenum">
              <a:rPr lang="it-IT" smtClean="0"/>
              <a:pPr/>
              <a:t>36</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54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54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8E3CD4-0E04-4E51-881D-A566639F2AD0}" type="slidenum">
              <a:rPr lang="it-IT" smtClean="0"/>
              <a:pPr/>
              <a:t>37</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64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65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7456F-A172-4723-BA10-03095205B072}" type="slidenum">
              <a:rPr lang="it-IT" smtClean="0"/>
              <a:pPr/>
              <a:t>38</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42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C03A7D-7FE3-445D-A3C3-9EAD5FFC3485}" type="slidenum">
              <a:rPr lang="it-IT" smtClean="0"/>
              <a:pPr/>
              <a:t>12</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75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75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E2E49-04C6-4AF3-9B03-825BBAF53C57}" type="slidenum">
              <a:rPr lang="it-IT" smtClean="0"/>
              <a:pPr/>
              <a:t>39</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95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95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AC3232-9545-4741-86D1-8E31A466C4B3}" type="slidenum">
              <a:rPr lang="it-IT" smtClean="0"/>
              <a:pPr/>
              <a:t>40</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85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85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4DE22F-F15F-487F-BE7B-8702858C231A}" type="slidenum">
              <a:rPr lang="it-IT" smtClean="0"/>
              <a:pPr/>
              <a:t>41</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05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05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4F99A7-6346-4F6E-B0F6-BBDD4EB3E5E7}" type="slidenum">
              <a:rPr lang="it-IT" smtClean="0"/>
              <a:pPr/>
              <a:t>42</a:t>
            </a:fld>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16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16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339CA-42D8-4D40-84C2-D0BFA53B1ED1}" type="slidenum">
              <a:rPr lang="it-IT" smtClean="0"/>
              <a:pPr/>
              <a:t>43</a:t>
            </a:fld>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26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3CEFBA-0675-49C7-BE05-BD7512328BBF}" type="slidenum">
              <a:rPr lang="it-IT" smtClean="0"/>
              <a:pPr/>
              <a:t>44</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36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36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494C87-1B5D-49C7-9C56-DD4089041FB4}" type="slidenum">
              <a:rPr lang="it-IT" smtClean="0"/>
              <a:pPr/>
              <a:t>45</a:t>
            </a:fld>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46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46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BE515-4741-43E7-A3CA-1CEBDA33AD42}" type="slidenum">
              <a:rPr lang="it-IT" smtClean="0"/>
              <a:pPr/>
              <a:t>46</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68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16136-4740-4A42-B236-0CB2B10EF00F}" type="slidenum">
              <a:rPr lang="it-IT" smtClean="0"/>
              <a:pPr/>
              <a:t>47</a:t>
            </a:fld>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68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16136-4740-4A42-B236-0CB2B10EF00F}" type="slidenum">
              <a:rPr lang="it-IT" smtClean="0"/>
              <a:pPr/>
              <a:t>48</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63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7661CA-FA16-4767-9D8E-78A6CB3A5B5B}" type="slidenum">
              <a:rPr lang="it-IT" smtClean="0"/>
              <a:pPr/>
              <a:t>13</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68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16136-4740-4A42-B236-0CB2B10EF00F}" type="slidenum">
              <a:rPr lang="it-IT" smtClean="0"/>
              <a:pPr/>
              <a:t>49</a:t>
            </a:fld>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78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05A35-6CF7-473C-B616-3DB854EF2F1F}" type="slidenum">
              <a:rPr lang="it-IT" smtClean="0"/>
              <a:pPr/>
              <a:t>50</a:t>
            </a:fld>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88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88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D74281-F76F-4DB1-93C1-B2DA8F05A628}" type="slidenum">
              <a:rPr lang="it-IT" smtClean="0"/>
              <a:pPr/>
              <a:t>51</a:t>
            </a:fld>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88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88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D74281-F76F-4DB1-93C1-B2DA8F05A628}" type="slidenum">
              <a:rPr lang="it-IT" smtClean="0"/>
              <a:pPr/>
              <a:t>52</a:t>
            </a:fld>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987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98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90C3F9-5990-4635-92BF-27BDFD13AA89}" type="slidenum">
              <a:rPr lang="it-IT" smtClean="0"/>
              <a:pPr/>
              <a:t>53</a:t>
            </a:fld>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08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09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D1A89F-F9F1-4573-BC84-D18979033BC3}" type="slidenum">
              <a:rPr lang="it-IT" smtClean="0"/>
              <a:pPr/>
              <a:t>54</a:t>
            </a:fld>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19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3CB32A-4846-48F4-8173-00826CEED962}" type="slidenum">
              <a:rPr lang="it-IT" smtClean="0"/>
              <a:pPr/>
              <a:t>55</a:t>
            </a:fld>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29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792866-6BE8-4A0F-AE14-6A41F3F1BC7D}" type="slidenum">
              <a:rPr lang="it-IT" smtClean="0"/>
              <a:pPr/>
              <a:t>56</a:t>
            </a:fld>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39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39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DD5F20-869C-4BD4-9BC4-B48BF2CAADFE}" type="slidenum">
              <a:rPr lang="it-IT" smtClean="0"/>
              <a:pPr/>
              <a:t>57</a:t>
            </a:fld>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499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49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9740BE-7776-42E6-BAA8-778000C8A409}" type="slidenum">
              <a:rPr lang="it-IT" smtClean="0"/>
              <a:pPr/>
              <a:t>58</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73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8D9E30-7541-4F9F-89E1-0B6B2C13F1B6}" type="slidenum">
              <a:rPr lang="it-IT" smtClean="0"/>
              <a:pPr/>
              <a:t>14</a:t>
            </a:fld>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601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60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DD1562-1BF4-48CD-917B-AC8DF955DB66}" type="slidenum">
              <a:rPr lang="it-IT" smtClean="0"/>
              <a:pPr/>
              <a:t>59</a:t>
            </a:fld>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70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70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FD3F75-4B27-4346-A1BE-50138592E3C9}" type="slidenum">
              <a:rPr lang="it-IT" smtClean="0"/>
              <a:pPr/>
              <a:t>60</a:t>
            </a:fld>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806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80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1DF64-C087-4C84-A81A-AF1488130C92}" type="slidenum">
              <a:rPr lang="it-IT" smtClean="0"/>
              <a:pPr/>
              <a:t>61</a:t>
            </a:fld>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90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F4549D-D14E-4439-896E-081E7442373E}" type="slidenum">
              <a:rPr lang="it-IT" smtClean="0"/>
              <a:pPr/>
              <a:t>62</a:t>
            </a:fld>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11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11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00A1F-75DB-4841-9F71-E02846A8D867}" type="slidenum">
              <a:rPr lang="it-IT" smtClean="0"/>
              <a:pPr/>
              <a:t>63</a:t>
            </a:fld>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11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11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00A1F-75DB-4841-9F71-E02846A8D867}" type="slidenum">
              <a:rPr lang="it-IT" smtClean="0"/>
              <a:pPr/>
              <a:t>64</a:t>
            </a:fld>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11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11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00A1F-75DB-4841-9F71-E02846A8D867}" type="slidenum">
              <a:rPr lang="it-IT" smtClean="0"/>
              <a:pPr/>
              <a:t>65</a:t>
            </a:fld>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11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11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00A1F-75DB-4841-9F71-E02846A8D867}" type="slidenum">
              <a:rPr lang="it-IT" smtClean="0"/>
              <a:pPr/>
              <a:t>66</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83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792954-CC25-4455-88B5-8CF65D94DA6B}" type="slidenum">
              <a:rPr lang="it-IT" smtClean="0"/>
              <a:pPr/>
              <a:t>15</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93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E35204-C29A-45E0-A11B-3E53056370A1}" type="slidenum">
              <a:rPr lang="it-IT" smtClean="0"/>
              <a:pPr/>
              <a:t>16</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04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04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F6BB21-F529-41E2-9259-133F174D7ED5}" type="slidenum">
              <a:rPr lang="it-IT" smtClean="0"/>
              <a:pPr/>
              <a:t>17</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E4242-AE72-4E46-B40A-7D21AC60C964}" type="slidenum">
              <a:rPr lang="it-IT" smtClean="0"/>
              <a:pPr/>
              <a:t>18</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Triangolo rettangolo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uppo 15"/>
          <p:cNvGrpSpPr>
            <a:grpSpLocks/>
          </p:cNvGrpSpPr>
          <p:nvPr/>
        </p:nvGrpSpPr>
        <p:grpSpPr bwMode="auto">
          <a:xfrm>
            <a:off x="-3175" y="4953000"/>
            <a:ext cx="9147175" cy="1911350"/>
            <a:chOff x="-3765" y="4832896"/>
            <a:chExt cx="9147765" cy="2032192"/>
          </a:xfrm>
        </p:grpSpPr>
        <p:sp>
          <p:nvSpPr>
            <p:cNvPr id="6" name="Figura a mano libera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igura a mano libera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igura a mano libera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Connettore 1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olo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11" name="Segnaposto data 29"/>
          <p:cNvSpPr>
            <a:spLocks noGrp="1"/>
          </p:cNvSpPr>
          <p:nvPr>
            <p:ph type="dt" sz="half" idx="10"/>
          </p:nvPr>
        </p:nvSpPr>
        <p:spPr/>
        <p:txBody>
          <a:bodyPr/>
          <a:lstStyle>
            <a:lvl1pPr>
              <a:defRPr>
                <a:solidFill>
                  <a:srgbClr val="FFFFFF"/>
                </a:solidFill>
              </a:defRPr>
            </a:lvl1pPr>
            <a:extLst/>
          </a:lstStyle>
          <a:p>
            <a:pPr>
              <a:defRPr/>
            </a:pPr>
            <a:fld id="{D3AB2465-62C7-4939-B0A0-2DB9B00841E9}" type="datetime1">
              <a:rPr lang="it-IT"/>
              <a:pPr>
                <a:defRPr/>
              </a:pPr>
              <a:t>25/11/2013</a:t>
            </a:fld>
            <a:endParaRPr lang="it-IT"/>
          </a:p>
        </p:txBody>
      </p:sp>
      <p:sp>
        <p:nvSpPr>
          <p:cNvPr id="12" name="Segnaposto piè di pagina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13" name="Segnaposto numero diapositiva 26"/>
          <p:cNvSpPr>
            <a:spLocks noGrp="1"/>
          </p:cNvSpPr>
          <p:nvPr>
            <p:ph type="sldNum" sz="quarter" idx="12"/>
          </p:nvPr>
        </p:nvSpPr>
        <p:spPr/>
        <p:txBody>
          <a:bodyPr/>
          <a:lstStyle>
            <a:lvl1pPr>
              <a:defRPr>
                <a:solidFill>
                  <a:srgbClr val="FFFFFF"/>
                </a:solidFill>
              </a:defRPr>
            </a:lvl1pPr>
            <a:extLst/>
          </a:lstStyle>
          <a:p>
            <a:pPr>
              <a:defRPr/>
            </a:pPr>
            <a:fld id="{53D6A906-EF5D-42B0-880D-25DAC1A23DB9}"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A26FD6D7-125A-47AA-BCD0-93392AE3F6FF}" type="datetime1">
              <a:rPr lang="it-IT"/>
              <a:pPr>
                <a:defRPr/>
              </a:pPr>
              <a:t>25/11/2013</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CE925E8B-6818-4AD5-9C15-6C7A310F9BCF}"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C605578F-E508-4196-A21F-B374EDD8A0A9}" type="datetime1">
              <a:rPr lang="it-IT"/>
              <a:pPr>
                <a:defRPr/>
              </a:pPr>
              <a:t>25/11/2013</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65D21F61-C11F-446F-86FE-4BB8ADC8F5E3}"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Titolo 6"/>
          <p:cNvSpPr>
            <a:spLocks noGrp="1"/>
          </p:cNvSpPr>
          <p:nvPr>
            <p:ph type="title"/>
          </p:nvPr>
        </p:nvSpPr>
        <p:spPr/>
        <p:txBody>
          <a:bodyPr rtlCol="0"/>
          <a:lstStyle>
            <a:extLst/>
          </a:lstStyle>
          <a:p>
            <a:r>
              <a:rPr lang="it-IT" smtClean="0"/>
              <a:t>Fare clic per modificare lo stile del titolo</a:t>
            </a:r>
            <a:endParaRPr lang="en-US"/>
          </a:p>
        </p:txBody>
      </p:sp>
      <p:sp>
        <p:nvSpPr>
          <p:cNvPr id="4" name="Segnaposto data 9"/>
          <p:cNvSpPr>
            <a:spLocks noGrp="1"/>
          </p:cNvSpPr>
          <p:nvPr>
            <p:ph type="dt" sz="half" idx="10"/>
          </p:nvPr>
        </p:nvSpPr>
        <p:spPr/>
        <p:txBody>
          <a:bodyPr/>
          <a:lstStyle>
            <a:lvl1pPr>
              <a:defRPr/>
            </a:lvl1pPr>
          </a:lstStyle>
          <a:p>
            <a:pPr>
              <a:defRPr/>
            </a:pPr>
            <a:fld id="{0F517F65-3394-4664-8555-9892AC12326A}" type="datetime1">
              <a:rPr lang="it-IT"/>
              <a:pPr>
                <a:defRPr/>
              </a:pPr>
              <a:t>25/11/2013</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75889716-B6A4-4BB8-B6BC-70DE5D501F05}"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4" name="Gallone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Gallone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olo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6" name="Segnaposto data 3"/>
          <p:cNvSpPr>
            <a:spLocks noGrp="1"/>
          </p:cNvSpPr>
          <p:nvPr>
            <p:ph type="dt" sz="half" idx="10"/>
          </p:nvPr>
        </p:nvSpPr>
        <p:spPr/>
        <p:txBody>
          <a:bodyPr/>
          <a:lstStyle>
            <a:lvl1pPr>
              <a:defRPr/>
            </a:lvl1pPr>
            <a:extLst/>
          </a:lstStyle>
          <a:p>
            <a:pPr>
              <a:defRPr/>
            </a:pPr>
            <a:fld id="{5304FD09-CAD5-4F40-B902-BBEB5032AD4E}" type="datetime1">
              <a:rPr lang="it-IT"/>
              <a:pPr>
                <a:defRPr/>
              </a:pPr>
              <a:t>25/11/2013</a:t>
            </a:fld>
            <a:endParaRPr lang="it-IT"/>
          </a:p>
        </p:txBody>
      </p:sp>
      <p:sp>
        <p:nvSpPr>
          <p:cNvPr id="7" name="Segnaposto piè di pagina 4"/>
          <p:cNvSpPr>
            <a:spLocks noGrp="1"/>
          </p:cNvSpPr>
          <p:nvPr>
            <p:ph type="ftr" sz="quarter" idx="11"/>
          </p:nvPr>
        </p:nvSpPr>
        <p:spPr/>
        <p:txBody>
          <a:bodyPr/>
          <a:lstStyle>
            <a:lvl1pPr>
              <a:defRPr/>
            </a:lvl1pPr>
            <a:extLst/>
          </a:lstStyle>
          <a:p>
            <a:pPr>
              <a:defRPr/>
            </a:pPr>
            <a:endParaRPr lang="it-IT"/>
          </a:p>
        </p:txBody>
      </p:sp>
      <p:sp>
        <p:nvSpPr>
          <p:cNvPr id="8" name="Segnaposto numero diapositiva 5"/>
          <p:cNvSpPr>
            <a:spLocks noGrp="1"/>
          </p:cNvSpPr>
          <p:nvPr>
            <p:ph type="sldNum" sz="quarter" idx="12"/>
          </p:nvPr>
        </p:nvSpPr>
        <p:spPr/>
        <p:txBody>
          <a:bodyPr/>
          <a:lstStyle>
            <a:lvl1pPr>
              <a:defRPr/>
            </a:lvl1pPr>
            <a:extLst/>
          </a:lstStyle>
          <a:p>
            <a:pPr>
              <a:defRPr/>
            </a:pPr>
            <a:fld id="{B2C1D2A2-0DBB-486C-ABC5-B9828F109B51}"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Titolo 7"/>
          <p:cNvSpPr>
            <a:spLocks noGrp="1"/>
          </p:cNvSpPr>
          <p:nvPr>
            <p:ph type="title"/>
          </p:nvPr>
        </p:nvSpPr>
        <p:spPr/>
        <p:txBody>
          <a:bodyPr rtlCol="0"/>
          <a:lstStyle>
            <a:extLst/>
          </a:lstStyle>
          <a:p>
            <a:r>
              <a:rPr lang="it-IT" smtClean="0"/>
              <a:t>Fare clic per modificare lo stile del titolo</a:t>
            </a:r>
            <a:endParaRPr lang="en-US"/>
          </a:p>
        </p:txBody>
      </p:sp>
      <p:sp>
        <p:nvSpPr>
          <p:cNvPr id="5" name="Segnaposto data 4"/>
          <p:cNvSpPr>
            <a:spLocks noGrp="1"/>
          </p:cNvSpPr>
          <p:nvPr>
            <p:ph type="dt" sz="half" idx="10"/>
          </p:nvPr>
        </p:nvSpPr>
        <p:spPr/>
        <p:txBody>
          <a:bodyPr/>
          <a:lstStyle>
            <a:lvl1pPr>
              <a:defRPr/>
            </a:lvl1pPr>
            <a:extLst/>
          </a:lstStyle>
          <a:p>
            <a:pPr>
              <a:defRPr/>
            </a:pPr>
            <a:fld id="{CFC558F1-B7B1-48C3-9540-35FC1AFC7330}" type="datetime1">
              <a:rPr lang="it-IT"/>
              <a:pPr>
                <a:defRPr/>
              </a:pPr>
              <a:t>25/11/2013</a:t>
            </a:fld>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C08C2B90-C401-4ED2-8742-C3B85D7DABF2}"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lstStyle>
            <a:lvl1pPr>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pPr>
              <a:defRPr/>
            </a:pPr>
            <a:fld id="{6447878B-FF92-4F0E-98CE-754F930CAF96}" type="datetime1">
              <a:rPr lang="it-IT"/>
              <a:pPr>
                <a:defRPr/>
              </a:pPr>
              <a:t>25/11/2013</a:t>
            </a:fld>
            <a:endParaRPr lang="it-IT"/>
          </a:p>
        </p:txBody>
      </p:sp>
      <p:sp>
        <p:nvSpPr>
          <p:cNvPr id="8" name="Segnaposto piè di pagina 7"/>
          <p:cNvSpPr>
            <a:spLocks noGrp="1"/>
          </p:cNvSpPr>
          <p:nvPr>
            <p:ph type="ftr" sz="quarter" idx="11"/>
          </p:nvPr>
        </p:nvSpPr>
        <p:spPr/>
        <p:txBody>
          <a:bodyPr/>
          <a:lstStyle>
            <a:lvl1pPr>
              <a:defRPr/>
            </a:lvl1pPr>
            <a:extLst/>
          </a:lstStyle>
          <a:p>
            <a:pPr>
              <a:defRPr/>
            </a:pPr>
            <a:endParaRPr lang="it-IT"/>
          </a:p>
        </p:txBody>
      </p:sp>
      <p:sp>
        <p:nvSpPr>
          <p:cNvPr id="9" name="Segnaposto numero diapositiva 8"/>
          <p:cNvSpPr>
            <a:spLocks noGrp="1"/>
          </p:cNvSpPr>
          <p:nvPr>
            <p:ph type="sldNum" sz="quarter" idx="12"/>
          </p:nvPr>
        </p:nvSpPr>
        <p:spPr/>
        <p:txBody>
          <a:bodyPr/>
          <a:lstStyle>
            <a:lvl1pPr>
              <a:defRPr/>
            </a:lvl1pPr>
            <a:extLst/>
          </a:lstStyle>
          <a:p>
            <a:pPr>
              <a:defRPr/>
            </a:pPr>
            <a:fld id="{5F80E773-125F-421C-83F6-2EBB802257A2}"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6" name="Titolo 5"/>
          <p:cNvSpPr>
            <a:spLocks noGrp="1"/>
          </p:cNvSpPr>
          <p:nvPr>
            <p:ph type="title"/>
          </p:nvPr>
        </p:nvSpPr>
        <p:spPr/>
        <p:txBody>
          <a:bodyPr rtlCol="0"/>
          <a:lstStyle>
            <a:extLst/>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extLst/>
          </a:lstStyle>
          <a:p>
            <a:pPr>
              <a:defRPr/>
            </a:pPr>
            <a:fld id="{B9AD9642-98BE-409F-A235-E4D806AA5267}" type="datetime1">
              <a:rPr lang="it-IT"/>
              <a:pPr>
                <a:defRPr/>
              </a:pPr>
              <a:t>25/11/2013</a:t>
            </a:fld>
            <a:endParaRPr lang="it-IT"/>
          </a:p>
        </p:txBody>
      </p:sp>
      <p:sp>
        <p:nvSpPr>
          <p:cNvPr id="4" name="Segnaposto piè di pagina 3"/>
          <p:cNvSpPr>
            <a:spLocks noGrp="1"/>
          </p:cNvSpPr>
          <p:nvPr>
            <p:ph type="ftr" sz="quarter" idx="11"/>
          </p:nvPr>
        </p:nvSpPr>
        <p:spPr/>
        <p:txBody>
          <a:bodyPr/>
          <a:lstStyle>
            <a:lvl1pPr>
              <a:defRPr/>
            </a:lvl1pPr>
            <a:extLst/>
          </a:lstStyle>
          <a:p>
            <a:pPr>
              <a:defRPr/>
            </a:pPr>
            <a:endParaRPr lang="it-IT"/>
          </a:p>
        </p:txBody>
      </p:sp>
      <p:sp>
        <p:nvSpPr>
          <p:cNvPr id="5" name="Segnaposto numero diapositiva 4"/>
          <p:cNvSpPr>
            <a:spLocks noGrp="1"/>
          </p:cNvSpPr>
          <p:nvPr>
            <p:ph type="sldNum" sz="quarter" idx="12"/>
          </p:nvPr>
        </p:nvSpPr>
        <p:spPr/>
        <p:txBody>
          <a:bodyPr/>
          <a:lstStyle>
            <a:lvl1pPr>
              <a:defRPr/>
            </a:lvl1pPr>
            <a:extLst/>
          </a:lstStyle>
          <a:p>
            <a:pPr>
              <a:defRPr/>
            </a:pPr>
            <a:fld id="{AD7484F0-1D6B-434C-8855-1679C9C5883E}"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434D8E38-5D81-4510-889A-29F55CD25A58}" type="datetime1">
              <a:rPr lang="it-IT"/>
              <a:pPr>
                <a:defRPr/>
              </a:pPr>
              <a:t>25/11/2013</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6A1C2B54-324A-48DB-8A63-C94D40CE7EC4}"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pPr>
              <a:defRPr/>
            </a:pPr>
            <a:fld id="{4B8D6605-9684-413E-92DC-38FAF8CBAD5E}" type="datetime1">
              <a:rPr lang="it-IT"/>
              <a:pPr>
                <a:defRPr/>
              </a:pPr>
              <a:t>25/11/2013</a:t>
            </a:fld>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05439CC9-06F8-4596-AD64-D045DE4F7B6B}"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5" name="Figura a mano libera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igura a mano libera 1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Triangolo rettangolo 1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Connettore 1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Gallone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Gallone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Segnaposto testo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it-IT" noProof="0" smtClean="0"/>
              <a:t>Fare clic sull'icona per inserire un'immagine</a:t>
            </a:r>
            <a:endParaRPr lang="en-US" noProof="0" dirty="0"/>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it-IT" smtClean="0"/>
              <a:t>Fare clic per modificare lo stile del titolo</a:t>
            </a:r>
            <a:endParaRPr lang="en-US"/>
          </a:p>
        </p:txBody>
      </p:sp>
      <p:sp>
        <p:nvSpPr>
          <p:cNvPr id="11" name="Segnaposto data 4"/>
          <p:cNvSpPr>
            <a:spLocks noGrp="1"/>
          </p:cNvSpPr>
          <p:nvPr>
            <p:ph type="dt" sz="half" idx="10"/>
          </p:nvPr>
        </p:nvSpPr>
        <p:spPr/>
        <p:txBody>
          <a:bodyPr/>
          <a:lstStyle>
            <a:lvl1pPr>
              <a:defRPr>
                <a:solidFill>
                  <a:schemeClr val="tx1"/>
                </a:solidFill>
              </a:defRPr>
            </a:lvl1pPr>
            <a:extLst/>
          </a:lstStyle>
          <a:p>
            <a:pPr>
              <a:defRPr/>
            </a:pPr>
            <a:fld id="{491B9CB6-528B-4883-BF63-1AC7A9C77D6E}" type="datetime1">
              <a:rPr lang="it-IT"/>
              <a:pPr>
                <a:defRPr/>
              </a:pPr>
              <a:t>25/11/2013</a:t>
            </a:fld>
            <a:endParaRPr lang="it-IT"/>
          </a:p>
        </p:txBody>
      </p:sp>
      <p:sp>
        <p:nvSpPr>
          <p:cNvPr id="12" name="Segnaposto piè di pagina 5"/>
          <p:cNvSpPr>
            <a:spLocks noGrp="1"/>
          </p:cNvSpPr>
          <p:nvPr>
            <p:ph type="ftr" sz="quarter" idx="11"/>
          </p:nvPr>
        </p:nvSpPr>
        <p:spPr/>
        <p:txBody>
          <a:bodyPr/>
          <a:lstStyle>
            <a:lvl1pPr>
              <a:defRPr>
                <a:solidFill>
                  <a:schemeClr val="tx1"/>
                </a:solidFill>
              </a:defRPr>
            </a:lvl1pPr>
            <a:extLst/>
          </a:lstStyle>
          <a:p>
            <a:pPr>
              <a:defRPr/>
            </a:pPr>
            <a:endParaRPr lang="it-IT"/>
          </a:p>
        </p:txBody>
      </p:sp>
      <p:sp>
        <p:nvSpPr>
          <p:cNvPr id="13" name="Segnaposto numero diapositiva 6"/>
          <p:cNvSpPr>
            <a:spLocks noGrp="1"/>
          </p:cNvSpPr>
          <p:nvPr>
            <p:ph type="sldNum" sz="quarter" idx="12"/>
          </p:nvPr>
        </p:nvSpPr>
        <p:spPr/>
        <p:txBody>
          <a:bodyPr/>
          <a:lstStyle>
            <a:lvl1pPr>
              <a:defRPr>
                <a:solidFill>
                  <a:schemeClr val="tx1"/>
                </a:solidFill>
              </a:defRPr>
            </a:lvl1pPr>
            <a:extLst/>
          </a:lstStyle>
          <a:p>
            <a:pPr>
              <a:defRPr/>
            </a:pPr>
            <a:fld id="{DB288FEE-122E-4722-884D-4C1BD1042428}"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igura a mano libera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it-IT" smtClean="0"/>
              <a:t>Fare clic per modificare lo stile del titolo</a:t>
            </a:r>
            <a:endParaRPr lang="en-US"/>
          </a:p>
        </p:txBody>
      </p:sp>
      <p:sp>
        <p:nvSpPr>
          <p:cNvPr id="6153" name="Segnaposto testo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BDCF6A75-2B06-40EA-BC25-8CB7E0AB37F2}" type="datetime1">
              <a:rPr lang="it-IT"/>
              <a:pPr>
                <a:defRPr/>
              </a:pPr>
              <a:t>25/11/2013</a:t>
            </a:fld>
            <a:endParaRPr lang="it-IT"/>
          </a:p>
        </p:txBody>
      </p:sp>
      <p:sp>
        <p:nvSpPr>
          <p:cNvPr id="22" name="Segnaposto piè di pagina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egnaposto numero diapositiva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8D8C5C6-CF56-46AF-9D52-B8B01B293EE1}"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4205" r:id="rId1"/>
    <p:sldLayoutId id="2147484201" r:id="rId2"/>
    <p:sldLayoutId id="2147484206" r:id="rId3"/>
    <p:sldLayoutId id="2147484207" r:id="rId4"/>
    <p:sldLayoutId id="2147484208" r:id="rId5"/>
    <p:sldLayoutId id="2147484209" r:id="rId6"/>
    <p:sldLayoutId id="2147484202" r:id="rId7"/>
    <p:sldLayoutId id="2147484210" r:id="rId8"/>
    <p:sldLayoutId id="2147484211" r:id="rId9"/>
    <p:sldLayoutId id="2147484203" r:id="rId10"/>
    <p:sldLayoutId id="2147484204"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Office_Word_97_-_2003_Document4.doc"/><Relationship Id="rId5" Type="http://schemas.openxmlformats.org/officeDocument/2006/relationships/oleObject" Target="../embeddings/Microsoft_Office_Word_97_-_2003_Document3.doc"/><Relationship Id="rId4" Type="http://schemas.openxmlformats.org/officeDocument/2006/relationships/oleObject" Target="../embeddings/Microsoft_Office_Word_97_-_2003_Document2.doc"/></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5.doc"/></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Document6.doc"/></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Word_97_-_2003_Document7.doc"/></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Word_97_-_2003_Document8.doc"/></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Word_Document1.docx"/></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Word_Document2.docx"/></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package" Target="../embeddings/Microsoft_Office_Word_Document3.docx"/></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3068960"/>
            <a:ext cx="7772400" cy="1153494"/>
          </a:xfrm>
        </p:spPr>
        <p:txBody>
          <a:bodyPr rtlCol="0">
            <a:normAutofit fontScale="90000"/>
          </a:bodyPr>
          <a:lstStyle/>
          <a:p>
            <a:pPr marL="252000" algn="ctr">
              <a:spcBef>
                <a:spcPts val="1600"/>
              </a:spcBef>
              <a:defRPr/>
            </a:pP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800" dirty="0" smtClean="0">
                <a:solidFill>
                  <a:srgbClr val="002060"/>
                </a:solidFill>
                <a:latin typeface="Arial" pitchFamily="34" charset="0"/>
                <a:cs typeface="Arial" pitchFamily="34" charset="0"/>
              </a:rPr>
              <a:t>BIASES IN INFORMATION PROCESSING. EVIDENCE FROM THE LAB AND THE FIELD</a:t>
            </a:r>
            <a:r>
              <a:rPr lang="en-US" sz="3300" dirty="0" smtClean="0">
                <a:solidFill>
                  <a:srgbClr val="002060"/>
                </a:solidFill>
                <a:latin typeface="Arial" pitchFamily="34" charset="0"/>
                <a:cs typeface="Arial" pitchFamily="34" charset="0"/>
              </a:rPr>
              <a:t/>
            </a:r>
            <a:br>
              <a:rPr lang="en-US" sz="3300" dirty="0" smtClean="0">
                <a:solidFill>
                  <a:srgbClr val="002060"/>
                </a:solidFill>
                <a:latin typeface="Arial" pitchFamily="34" charset="0"/>
                <a:cs typeface="Arial" pitchFamily="34" charset="0"/>
              </a:rPr>
            </a:br>
            <a:r>
              <a:rPr lang="it-IT" sz="3300" dirty="0" smtClean="0"/>
              <a:t/>
            </a:r>
            <a:br>
              <a:rPr lang="it-IT" sz="3300" dirty="0" smtClean="0"/>
            </a:br>
            <a:r>
              <a:rPr lang="en-US" dirty="0" smtClean="0"/>
              <a:t> </a:t>
            </a:r>
            <a:r>
              <a:rPr lang="it-IT" dirty="0" smtClean="0"/>
              <a:t/>
            </a:r>
            <a:br>
              <a:rPr lang="it-IT" dirty="0" smtClean="0"/>
            </a:br>
            <a:endParaRPr lang="it-IT" dirty="0" smtClean="0"/>
          </a:p>
        </p:txBody>
      </p:sp>
      <p:sp>
        <p:nvSpPr>
          <p:cNvPr id="14339" name="Sottotitolo 2"/>
          <p:cNvSpPr>
            <a:spLocks noGrp="1"/>
          </p:cNvSpPr>
          <p:nvPr>
            <p:ph type="subTitle" idx="1"/>
          </p:nvPr>
        </p:nvSpPr>
        <p:spPr>
          <a:xfrm>
            <a:off x="214313" y="2357438"/>
            <a:ext cx="8501062" cy="3429000"/>
          </a:xfrm>
        </p:spPr>
        <p:txBody>
          <a:bodyPr/>
          <a:lstStyle/>
          <a:p>
            <a:pPr marR="0" algn="ctr" eaLnBrk="1" hangingPunct="1">
              <a:lnSpc>
                <a:spcPct val="80000"/>
              </a:lnSpc>
              <a:buFont typeface="Arial" charset="0"/>
              <a:buNone/>
            </a:pPr>
            <a:endParaRPr lang="it-IT" sz="700" b="1" i="1" dirty="0" smtClean="0"/>
          </a:p>
          <a:p>
            <a:pPr marR="0" algn="ctr" eaLnBrk="1" hangingPunct="1">
              <a:lnSpc>
                <a:spcPct val="80000"/>
              </a:lnSpc>
            </a:pPr>
            <a:endParaRPr lang="it-IT" sz="1800" b="1" dirty="0" smtClean="0">
              <a:solidFill>
                <a:schemeClr val="tx1"/>
              </a:solidFill>
            </a:endParaRPr>
          </a:p>
          <a:p>
            <a:pPr marR="0" algn="ctr" eaLnBrk="1" hangingPunct="1">
              <a:lnSpc>
                <a:spcPct val="80000"/>
              </a:lnSpc>
            </a:pPr>
            <a:r>
              <a:rPr lang="it-IT" sz="1800" b="1" dirty="0" smtClean="0">
                <a:solidFill>
                  <a:srgbClr val="002060"/>
                </a:solidFill>
                <a:latin typeface="Arial" charset="0"/>
                <a:cs typeface="Arial" charset="0"/>
              </a:rPr>
              <a:t>Alessandro Innocenti</a:t>
            </a:r>
          </a:p>
          <a:p>
            <a:pPr marR="0" algn="ctr" eaLnBrk="1" hangingPunct="1">
              <a:lnSpc>
                <a:spcPct val="80000"/>
              </a:lnSpc>
            </a:pPr>
            <a:endParaRPr lang="en-US" sz="1800" dirty="0" smtClean="0">
              <a:solidFill>
                <a:srgbClr val="002060"/>
              </a:solidFill>
              <a:latin typeface="Arial" charset="0"/>
              <a:cs typeface="Arial" charset="0"/>
            </a:endParaRPr>
          </a:p>
          <a:p>
            <a:pPr marR="0" algn="ctr" eaLnBrk="1" hangingPunct="1">
              <a:lnSpc>
                <a:spcPct val="80000"/>
              </a:lnSpc>
            </a:pPr>
            <a:r>
              <a:rPr lang="en-US" sz="1600" dirty="0" smtClean="0">
                <a:solidFill>
                  <a:srgbClr val="002060"/>
                </a:solidFill>
                <a:latin typeface="Arial" charset="0"/>
                <a:cs typeface="Arial" charset="0"/>
              </a:rPr>
              <a:t>Department of Social, Political and Cognitive Sciences and </a:t>
            </a:r>
            <a:r>
              <a:rPr lang="en-US" sz="1600" dirty="0" err="1" smtClean="0">
                <a:solidFill>
                  <a:srgbClr val="002060"/>
                </a:solidFill>
                <a:latin typeface="Arial" charset="0"/>
                <a:cs typeface="Arial" charset="0"/>
              </a:rPr>
              <a:t>LabSi</a:t>
            </a:r>
            <a:endParaRPr lang="en-US" sz="1600" dirty="0" smtClean="0">
              <a:solidFill>
                <a:srgbClr val="002060"/>
              </a:solidFill>
              <a:latin typeface="Arial" charset="0"/>
              <a:cs typeface="Arial" charset="0"/>
            </a:endParaRPr>
          </a:p>
          <a:p>
            <a:pPr marR="0" algn="ctr" eaLnBrk="1" hangingPunct="1">
              <a:lnSpc>
                <a:spcPct val="80000"/>
              </a:lnSpc>
            </a:pPr>
            <a:r>
              <a:rPr lang="en-US" sz="1600" dirty="0" smtClean="0">
                <a:solidFill>
                  <a:srgbClr val="002060"/>
                </a:solidFill>
                <a:latin typeface="Arial" charset="0"/>
                <a:cs typeface="Arial" charset="0"/>
              </a:rPr>
              <a:t>University of Siena</a:t>
            </a:r>
          </a:p>
          <a:p>
            <a:pPr marR="0" algn="ctr" eaLnBrk="1" hangingPunct="1">
              <a:lnSpc>
                <a:spcPct val="80000"/>
              </a:lnSpc>
            </a:pPr>
            <a:endParaRPr lang="en-US" sz="2000" b="1" dirty="0" smtClean="0">
              <a:solidFill>
                <a:srgbClr val="002060"/>
              </a:solidFill>
              <a:latin typeface="Arial" charset="0"/>
              <a:cs typeface="Arial" charset="0"/>
            </a:endParaRPr>
          </a:p>
          <a:p>
            <a:pPr marR="0" algn="ctr" eaLnBrk="1" hangingPunct="1">
              <a:lnSpc>
                <a:spcPct val="80000"/>
              </a:lnSpc>
            </a:pPr>
            <a:endParaRPr lang="en-US" sz="2000" b="1" dirty="0" smtClean="0">
              <a:solidFill>
                <a:srgbClr val="002060"/>
              </a:solidFill>
              <a:latin typeface="Arial" charset="0"/>
              <a:cs typeface="Arial" charset="0"/>
            </a:endParaRPr>
          </a:p>
          <a:p>
            <a:pPr algn="ctr">
              <a:spcBef>
                <a:spcPts val="900"/>
              </a:spcBef>
            </a:pPr>
            <a:r>
              <a:rPr lang="en-US" sz="1800" b="1" dirty="0" smtClean="0">
                <a:solidFill>
                  <a:srgbClr val="002060"/>
                </a:solidFill>
                <a:latin typeface="Arial" charset="0"/>
                <a:cs typeface="Arial" charset="0"/>
              </a:rPr>
              <a:t>Jean </a:t>
            </a:r>
            <a:r>
              <a:rPr lang="en-US" sz="1800" b="1" dirty="0" err="1" smtClean="0">
                <a:solidFill>
                  <a:srgbClr val="002060"/>
                </a:solidFill>
                <a:latin typeface="Arial" charset="0"/>
                <a:cs typeface="Arial" charset="0"/>
              </a:rPr>
              <a:t>Blondel</a:t>
            </a:r>
            <a:r>
              <a:rPr lang="en-US" sz="1800" b="1" dirty="0" smtClean="0">
                <a:solidFill>
                  <a:srgbClr val="002060"/>
                </a:solidFill>
                <a:latin typeface="Arial" charset="0"/>
                <a:cs typeface="Arial" charset="0"/>
              </a:rPr>
              <a:t> Tuesday Seminars in Political Sciences</a:t>
            </a:r>
          </a:p>
          <a:p>
            <a:pPr algn="ctr"/>
            <a:r>
              <a:rPr lang="en-US" sz="1600" b="1" dirty="0" smtClean="0">
                <a:solidFill>
                  <a:srgbClr val="002060"/>
                </a:solidFill>
                <a:latin typeface="Arial" charset="0"/>
                <a:cs typeface="Arial" charset="0"/>
              </a:rPr>
              <a:t>University of Siena, November </a:t>
            </a:r>
            <a:r>
              <a:rPr lang="en-US" sz="1600" b="1" dirty="0" smtClean="0">
                <a:solidFill>
                  <a:srgbClr val="002060"/>
                </a:solidFill>
                <a:latin typeface="Arial" charset="0"/>
                <a:cs typeface="Arial" charset="0"/>
              </a:rPr>
              <a:t>12, 2013</a:t>
            </a:r>
          </a:p>
          <a:p>
            <a:pPr marR="0" algn="ctr" eaLnBrk="1" hangingPunct="1">
              <a:lnSpc>
                <a:spcPct val="80000"/>
              </a:lnSpc>
            </a:pPr>
            <a:r>
              <a:rPr lang="it-IT" sz="1400" dirty="0" smtClean="0"/>
              <a:t/>
            </a:r>
            <a:br>
              <a:rPr lang="it-IT" sz="1400" dirty="0" smtClean="0"/>
            </a:br>
            <a:r>
              <a:rPr lang="en-US" sz="1400" dirty="0" smtClean="0"/>
              <a:t>.  </a:t>
            </a:r>
          </a:p>
          <a:p>
            <a:pPr marR="0" algn="ctr" eaLnBrk="1" hangingPunct="1">
              <a:lnSpc>
                <a:spcPct val="80000"/>
              </a:lnSpc>
              <a:buFont typeface="Arial" charset="0"/>
              <a:buNone/>
            </a:pPr>
            <a:endParaRPr lang="it-IT"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964488" cy="4882356"/>
          </a:xfrm>
        </p:spPr>
        <p:txBody>
          <a:bodyPr/>
          <a:lstStyle/>
          <a:p>
            <a:r>
              <a:rPr lang="en-US" dirty="0" smtClean="0"/>
              <a:t>Much of what political scientists claim to know about citizens’ political beliefs and attitudes is based </a:t>
            </a:r>
            <a:r>
              <a:rPr lang="en-US" dirty="0" smtClean="0"/>
              <a:t>on </a:t>
            </a:r>
            <a:r>
              <a:rPr lang="en-US" b="1" dirty="0" smtClean="0"/>
              <a:t>verbal self report</a:t>
            </a:r>
          </a:p>
          <a:p>
            <a:r>
              <a:rPr lang="en-US" dirty="0" smtClean="0"/>
              <a:t>But citizens can only verbalize thoughts and behavioral intentions that they are aware of </a:t>
            </a:r>
          </a:p>
          <a:p>
            <a:pPr algn="r">
              <a:buNone/>
            </a:pPr>
            <a:r>
              <a:rPr lang="en-US" dirty="0" smtClean="0"/>
              <a:t>(Lodge, Taber and </a:t>
            </a:r>
            <a:r>
              <a:rPr lang="en-US" dirty="0" err="1" smtClean="0"/>
              <a:t>Verhulst</a:t>
            </a:r>
            <a:r>
              <a:rPr lang="en-US" dirty="0" smtClean="0"/>
              <a:t> 2011)</a:t>
            </a:r>
          </a:p>
          <a:p>
            <a:r>
              <a:rPr lang="en-US" dirty="0" smtClean="0"/>
              <a:t>The reliance on explicit measure of political attitudes ad behaviors is problematic, as these measures assume people have direct access to </a:t>
            </a:r>
            <a:r>
              <a:rPr lang="en-US" dirty="0" smtClean="0"/>
              <a:t>their </a:t>
            </a:r>
            <a:r>
              <a:rPr lang="en-US" dirty="0" smtClean="0"/>
              <a:t>‘true’ beliefs or attitudes and are willing and able to accurately report them</a:t>
            </a:r>
          </a:p>
          <a:p>
            <a:pPr algn="r">
              <a:buNone/>
            </a:pPr>
            <a:r>
              <a:rPr lang="en-US" dirty="0" smtClean="0"/>
              <a:t> (</a:t>
            </a:r>
            <a:r>
              <a:rPr lang="en-US" dirty="0" err="1" smtClean="0"/>
              <a:t>Wittenbrink</a:t>
            </a:r>
            <a:r>
              <a:rPr lang="en-US" dirty="0" smtClean="0"/>
              <a:t> 2007)</a:t>
            </a:r>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fontScale="90000"/>
          </a:bodyPr>
          <a:lstStyle/>
          <a:p>
            <a:pPr algn="ctr"/>
            <a:r>
              <a:rPr lang="it-IT" sz="3700" dirty="0" err="1" smtClean="0">
                <a:solidFill>
                  <a:srgbClr val="002060"/>
                </a:solidFill>
              </a:rPr>
              <a:t>Unconscious</a:t>
            </a:r>
            <a:r>
              <a:rPr lang="it-IT" sz="3700" dirty="0" smtClean="0">
                <a:solidFill>
                  <a:srgbClr val="002060"/>
                </a:solidFill>
              </a:rPr>
              <a:t> information processing </a:t>
            </a:r>
            <a:endParaRPr lang="it-IT" sz="37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contenuto 4"/>
          <p:cNvSpPr>
            <a:spLocks noGrp="1"/>
          </p:cNvSpPr>
          <p:nvPr>
            <p:ph idx="1"/>
          </p:nvPr>
        </p:nvSpPr>
        <p:spPr>
          <a:xfrm>
            <a:off x="395288" y="836613"/>
            <a:ext cx="8229600" cy="5021262"/>
          </a:xfrm>
        </p:spPr>
        <p:txBody>
          <a:bodyPr/>
          <a:lstStyle/>
          <a:p>
            <a:pPr>
              <a:lnSpc>
                <a:spcPct val="80000"/>
              </a:lnSpc>
              <a:buFont typeface="Wingdings 3" pitchFamily="18" charset="2"/>
              <a:buNone/>
            </a:pPr>
            <a:r>
              <a:rPr lang="en-US" sz="2400" dirty="0" smtClean="0"/>
              <a:t>                      </a:t>
            </a:r>
          </a:p>
          <a:p>
            <a:pPr algn="ctr">
              <a:lnSpc>
                <a:spcPct val="80000"/>
              </a:lnSpc>
              <a:buFont typeface="Wingdings 3" pitchFamily="18" charset="2"/>
              <a:buNone/>
            </a:pPr>
            <a:r>
              <a:rPr lang="en-US" sz="2400" b="1" dirty="0" smtClean="0"/>
              <a:t>Pars </a:t>
            </a:r>
            <a:r>
              <a:rPr lang="en-US" sz="2400" b="1" dirty="0" err="1" smtClean="0"/>
              <a:t>destruens</a:t>
            </a:r>
            <a:endParaRPr lang="en-US" sz="2400" b="1" dirty="0" smtClean="0"/>
          </a:p>
          <a:p>
            <a:pPr>
              <a:lnSpc>
                <a:spcPct val="80000"/>
              </a:lnSpc>
              <a:buFont typeface="Wingdings 3" pitchFamily="18" charset="2"/>
              <a:buNone/>
            </a:pPr>
            <a:endParaRPr lang="en-US" sz="2400" dirty="0" smtClean="0"/>
          </a:p>
          <a:p>
            <a:pPr>
              <a:lnSpc>
                <a:spcPct val="80000"/>
              </a:lnSpc>
              <a:buFont typeface="Wingdings 3" pitchFamily="18" charset="2"/>
              <a:buNone/>
            </a:pPr>
            <a:endParaRPr lang="en-US" sz="2400" dirty="0" smtClean="0"/>
          </a:p>
          <a:p>
            <a:pPr algn="ctr">
              <a:lnSpc>
                <a:spcPct val="80000"/>
              </a:lnSpc>
              <a:buFont typeface="Wingdings 3" pitchFamily="18" charset="2"/>
              <a:buNone/>
            </a:pPr>
            <a:endParaRPr lang="en-US" sz="2400" dirty="0" smtClean="0"/>
          </a:p>
          <a:p>
            <a:pPr>
              <a:lnSpc>
                <a:spcPct val="80000"/>
              </a:lnSpc>
              <a:buFont typeface="Wingdings 3" pitchFamily="18" charset="2"/>
              <a:buNone/>
            </a:pPr>
            <a:r>
              <a:rPr lang="en-US" sz="2400" b="1" dirty="0" smtClean="0"/>
              <a:t>           Cognitive Biases</a:t>
            </a:r>
            <a:r>
              <a:rPr lang="en-US" sz="2400" dirty="0" smtClean="0"/>
              <a:t>            </a:t>
            </a:r>
            <a:r>
              <a:rPr lang="en-US" sz="2400" b="1" dirty="0" smtClean="0"/>
              <a:t>Noisy information</a:t>
            </a:r>
          </a:p>
          <a:p>
            <a:pPr>
              <a:lnSpc>
                <a:spcPct val="80000"/>
              </a:lnSpc>
              <a:buFont typeface="Wingdings 3" pitchFamily="18" charset="2"/>
              <a:buNone/>
            </a:pPr>
            <a:r>
              <a:rPr lang="en-US" sz="2400" dirty="0" smtClean="0"/>
              <a:t>                Heuristics                   Overconfidence</a:t>
            </a:r>
          </a:p>
          <a:p>
            <a:pPr>
              <a:lnSpc>
                <a:spcPct val="80000"/>
              </a:lnSpc>
            </a:pPr>
            <a:endParaRPr lang="en-US" sz="2400" b="1" dirty="0" smtClean="0"/>
          </a:p>
          <a:p>
            <a:pPr>
              <a:lnSpc>
                <a:spcPct val="80000"/>
              </a:lnSpc>
              <a:buFont typeface="Wingdings 3" pitchFamily="18" charset="2"/>
              <a:buNone/>
            </a:pPr>
            <a:r>
              <a:rPr lang="en-US" sz="2400" b="1" dirty="0" smtClean="0"/>
              <a:t>                             Pars </a:t>
            </a:r>
            <a:r>
              <a:rPr lang="en-US" sz="2400" b="1" dirty="0" err="1" smtClean="0"/>
              <a:t>construens</a:t>
            </a:r>
            <a:endParaRPr lang="en-US" sz="2400" b="1" dirty="0" smtClean="0"/>
          </a:p>
          <a:p>
            <a:pPr>
              <a:lnSpc>
                <a:spcPct val="80000"/>
              </a:lnSpc>
            </a:pPr>
            <a:endParaRPr lang="en-US" sz="2400" b="1" dirty="0" smtClean="0"/>
          </a:p>
          <a:p>
            <a:pPr>
              <a:lnSpc>
                <a:spcPct val="80000"/>
              </a:lnSpc>
            </a:pPr>
            <a:endParaRPr lang="it-IT" sz="2400" dirty="0" smtClean="0"/>
          </a:p>
          <a:p>
            <a:pPr>
              <a:lnSpc>
                <a:spcPct val="80000"/>
              </a:lnSpc>
              <a:buFont typeface="Wingdings 3" pitchFamily="18" charset="2"/>
              <a:buNone/>
            </a:pPr>
            <a:endParaRPr lang="en-US" sz="2400" b="1" dirty="0" smtClean="0"/>
          </a:p>
          <a:p>
            <a:pPr>
              <a:lnSpc>
                <a:spcPct val="80000"/>
              </a:lnSpc>
              <a:buNone/>
            </a:pPr>
            <a:r>
              <a:rPr lang="en-US" sz="2400" b="1" dirty="0" smtClean="0"/>
              <a:t>   Dual Process Theories                Imitation</a:t>
            </a:r>
          </a:p>
          <a:p>
            <a:pPr>
              <a:lnSpc>
                <a:spcPct val="80000"/>
              </a:lnSpc>
              <a:buNone/>
            </a:pPr>
            <a:r>
              <a:rPr lang="en-US" sz="2400" dirty="0" smtClean="0"/>
              <a:t>  Information Processing </a:t>
            </a:r>
            <a:r>
              <a:rPr lang="en-US" sz="2400" b="1" dirty="0" smtClean="0"/>
              <a:t>      </a:t>
            </a:r>
            <a:r>
              <a:rPr lang="en-US" sz="2400" dirty="0" smtClean="0"/>
              <a:t>Informational Cascades</a:t>
            </a:r>
            <a:endParaRPr lang="it-IT" sz="2400" dirty="0" smtClean="0"/>
          </a:p>
        </p:txBody>
      </p:sp>
      <p:sp>
        <p:nvSpPr>
          <p:cNvPr id="11266" name="Titolo 3"/>
          <p:cNvSpPr>
            <a:spLocks noGrp="1"/>
          </p:cNvSpPr>
          <p:nvPr>
            <p:ph type="title"/>
          </p:nvPr>
        </p:nvSpPr>
        <p:spPr/>
        <p:txBody>
          <a:bodyPr/>
          <a:lstStyle/>
          <a:p>
            <a:pPr algn="ctr">
              <a:defRPr/>
            </a:pPr>
            <a:r>
              <a:rPr lang="en-GB" sz="3700" dirty="0" err="1" smtClean="0">
                <a:solidFill>
                  <a:srgbClr val="002060"/>
                </a:solidFill>
              </a:rPr>
              <a:t>Behavioral</a:t>
            </a:r>
            <a:r>
              <a:rPr lang="en-GB" sz="3700" dirty="0" smtClean="0">
                <a:solidFill>
                  <a:srgbClr val="002060"/>
                </a:solidFill>
              </a:rPr>
              <a:t> Economics</a:t>
            </a:r>
            <a:endParaRPr lang="it-IT" sz="3700" dirty="0">
              <a:solidFill>
                <a:srgbClr val="002060"/>
              </a:solidFill>
            </a:endParaRPr>
          </a:p>
        </p:txBody>
      </p:sp>
      <p:sp>
        <p:nvSpPr>
          <p:cNvPr id="4" name="Freccia in giù 3"/>
          <p:cNvSpPr/>
          <p:nvPr/>
        </p:nvSpPr>
        <p:spPr>
          <a:xfrm rot="2309122">
            <a:off x="3371850" y="1760538"/>
            <a:ext cx="431800" cy="690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Freccia in giù 4"/>
          <p:cNvSpPr/>
          <p:nvPr/>
        </p:nvSpPr>
        <p:spPr>
          <a:xfrm rot="19507135">
            <a:off x="5594350" y="1762125"/>
            <a:ext cx="433388" cy="690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Freccia in giù 5"/>
          <p:cNvSpPr/>
          <p:nvPr/>
        </p:nvSpPr>
        <p:spPr>
          <a:xfrm rot="2309122">
            <a:off x="3516313" y="3992563"/>
            <a:ext cx="431800" cy="690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Freccia in giù 6"/>
          <p:cNvSpPr/>
          <p:nvPr/>
        </p:nvSpPr>
        <p:spPr>
          <a:xfrm rot="19507135">
            <a:off x="5522913" y="3995738"/>
            <a:ext cx="433387" cy="690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4"/>
          <p:cNvSpPr>
            <a:spLocks noGrp="1"/>
          </p:cNvSpPr>
          <p:nvPr>
            <p:ph idx="1"/>
          </p:nvPr>
        </p:nvSpPr>
        <p:spPr>
          <a:xfrm>
            <a:off x="457200" y="1196751"/>
            <a:ext cx="8229600" cy="4968553"/>
          </a:xfrm>
        </p:spPr>
        <p:txBody>
          <a:bodyPr/>
          <a:lstStyle/>
          <a:p>
            <a:r>
              <a:rPr lang="it-IT" sz="2400" b="1" dirty="0" err="1" smtClean="0"/>
              <a:t>Representativeness</a:t>
            </a:r>
            <a:r>
              <a:rPr lang="it-IT" sz="2400" dirty="0" smtClean="0"/>
              <a:t/>
            </a:r>
            <a:br>
              <a:rPr lang="it-IT" sz="2400" dirty="0" smtClean="0"/>
            </a:br>
            <a:r>
              <a:rPr lang="it-IT" sz="2400" dirty="0" err="1" smtClean="0"/>
              <a:t>Probability</a:t>
            </a:r>
            <a:r>
              <a:rPr lang="it-IT" sz="2400" dirty="0" smtClean="0"/>
              <a:t> </a:t>
            </a:r>
            <a:r>
              <a:rPr lang="it-IT" sz="2400" dirty="0" err="1" smtClean="0"/>
              <a:t>assessment</a:t>
            </a:r>
            <a:r>
              <a:rPr lang="it-IT" sz="2400" dirty="0" smtClean="0"/>
              <a:t> </a:t>
            </a:r>
            <a:r>
              <a:rPr lang="it-IT" sz="2400" dirty="0" err="1" smtClean="0"/>
              <a:t>of</a:t>
            </a:r>
            <a:r>
              <a:rPr lang="it-IT" sz="2400" dirty="0" smtClean="0"/>
              <a:t> a state </a:t>
            </a:r>
            <a:r>
              <a:rPr lang="it-IT" sz="2400" dirty="0" err="1" smtClean="0"/>
              <a:t>of</a:t>
            </a:r>
            <a:r>
              <a:rPr lang="it-IT" sz="2400" dirty="0" smtClean="0"/>
              <a:t> the world </a:t>
            </a:r>
            <a:r>
              <a:rPr lang="it-IT" sz="2400" dirty="0" err="1" smtClean="0"/>
              <a:t>is</a:t>
            </a:r>
            <a:r>
              <a:rPr lang="it-IT" sz="2400" dirty="0" smtClean="0"/>
              <a:t> </a:t>
            </a:r>
            <a:r>
              <a:rPr lang="it-IT" sz="2400" dirty="0" err="1" smtClean="0"/>
              <a:t>based</a:t>
            </a:r>
            <a:r>
              <a:rPr lang="it-IT" sz="2400" dirty="0" smtClean="0"/>
              <a:t> on the </a:t>
            </a:r>
            <a:r>
              <a:rPr lang="it-IT" sz="2400" dirty="0" err="1" smtClean="0"/>
              <a:t>degree</a:t>
            </a:r>
            <a:r>
              <a:rPr lang="it-IT" sz="2400" dirty="0" smtClean="0"/>
              <a:t> </a:t>
            </a:r>
            <a:r>
              <a:rPr lang="it-IT" sz="2400" dirty="0" err="1" smtClean="0"/>
              <a:t>to</a:t>
            </a:r>
            <a:r>
              <a:rPr lang="it-IT" sz="2400" dirty="0" smtClean="0"/>
              <a:t> </a:t>
            </a:r>
            <a:r>
              <a:rPr lang="it-IT" sz="2400" dirty="0" err="1" smtClean="0"/>
              <a:t>which</a:t>
            </a:r>
            <a:r>
              <a:rPr lang="it-IT" sz="2400" dirty="0" smtClean="0"/>
              <a:t> the </a:t>
            </a:r>
            <a:r>
              <a:rPr lang="it-IT" sz="2400" dirty="0" err="1" smtClean="0"/>
              <a:t>evidence</a:t>
            </a:r>
            <a:r>
              <a:rPr lang="it-IT" sz="2400" dirty="0" smtClean="0"/>
              <a:t> </a:t>
            </a:r>
            <a:r>
              <a:rPr lang="it-IT" sz="2400" dirty="0" err="1" smtClean="0"/>
              <a:t>is</a:t>
            </a:r>
            <a:r>
              <a:rPr lang="it-IT" sz="2400" dirty="0" smtClean="0"/>
              <a:t> </a:t>
            </a:r>
            <a:r>
              <a:rPr lang="it-IT" sz="2400" dirty="0" err="1" smtClean="0"/>
              <a:t>perceived</a:t>
            </a:r>
            <a:r>
              <a:rPr lang="it-IT" sz="2400" dirty="0" smtClean="0"/>
              <a:t> </a:t>
            </a:r>
            <a:r>
              <a:rPr lang="it-IT" sz="2400" dirty="0" err="1" smtClean="0"/>
              <a:t>as</a:t>
            </a:r>
            <a:r>
              <a:rPr lang="it-IT" sz="2400" dirty="0" smtClean="0"/>
              <a:t> </a:t>
            </a:r>
            <a:r>
              <a:rPr lang="it-IT" sz="2400" dirty="0" err="1" smtClean="0"/>
              <a:t>similar</a:t>
            </a:r>
            <a:r>
              <a:rPr lang="it-IT" sz="2400" dirty="0" smtClean="0"/>
              <a:t> </a:t>
            </a:r>
            <a:r>
              <a:rPr lang="it-IT" sz="2400" dirty="0" err="1" smtClean="0"/>
              <a:t>to</a:t>
            </a:r>
            <a:r>
              <a:rPr lang="it-IT" sz="2400" dirty="0" smtClean="0"/>
              <a:t> or </a:t>
            </a:r>
            <a:r>
              <a:rPr lang="it-IT" sz="2400" dirty="0" err="1" smtClean="0"/>
              <a:t>typical</a:t>
            </a:r>
            <a:r>
              <a:rPr lang="it-IT" sz="2400" dirty="0" smtClean="0"/>
              <a:t> </a:t>
            </a:r>
            <a:r>
              <a:rPr lang="it-IT" sz="2400" dirty="0" err="1" smtClean="0"/>
              <a:t>of</a:t>
            </a:r>
            <a:r>
              <a:rPr lang="it-IT" sz="2400" dirty="0" smtClean="0"/>
              <a:t> the state </a:t>
            </a:r>
            <a:r>
              <a:rPr lang="it-IT" sz="2400" dirty="0" err="1" smtClean="0"/>
              <a:t>of</a:t>
            </a:r>
            <a:r>
              <a:rPr lang="it-IT" sz="2400" dirty="0" smtClean="0"/>
              <a:t> the world (people </a:t>
            </a:r>
            <a:r>
              <a:rPr lang="it-IT" sz="2400" dirty="0" err="1" smtClean="0"/>
              <a:t>tend</a:t>
            </a:r>
            <a:r>
              <a:rPr lang="it-IT" sz="2400" dirty="0" smtClean="0"/>
              <a:t> </a:t>
            </a:r>
            <a:r>
              <a:rPr lang="it-IT" sz="2400" dirty="0" err="1" smtClean="0"/>
              <a:t>to</a:t>
            </a:r>
            <a:r>
              <a:rPr lang="it-IT" sz="2400" dirty="0" smtClean="0"/>
              <a:t> </a:t>
            </a:r>
            <a:r>
              <a:rPr lang="it-IT" sz="2400" dirty="0" err="1" smtClean="0"/>
              <a:t>rely</a:t>
            </a:r>
            <a:r>
              <a:rPr lang="it-IT" sz="2400" dirty="0" smtClean="0"/>
              <a:t> </a:t>
            </a:r>
            <a:r>
              <a:rPr lang="it-IT" sz="2400" dirty="0" err="1" smtClean="0"/>
              <a:t>too</a:t>
            </a:r>
            <a:r>
              <a:rPr lang="it-IT" sz="2400" dirty="0" smtClean="0"/>
              <a:t> </a:t>
            </a:r>
            <a:r>
              <a:rPr lang="it-IT" sz="2400" dirty="0" err="1" smtClean="0"/>
              <a:t>heavily</a:t>
            </a:r>
            <a:r>
              <a:rPr lang="it-IT" sz="2400" dirty="0" smtClean="0"/>
              <a:t> on </a:t>
            </a:r>
            <a:r>
              <a:rPr lang="it-IT" sz="2400" dirty="0" err="1" smtClean="0"/>
              <a:t>small</a:t>
            </a:r>
            <a:r>
              <a:rPr lang="it-IT" sz="2400" dirty="0" smtClean="0"/>
              <a:t> </a:t>
            </a:r>
            <a:r>
              <a:rPr lang="it-IT" sz="2400" dirty="0" err="1" smtClean="0"/>
              <a:t>samples</a:t>
            </a:r>
            <a:r>
              <a:rPr lang="it-IT" sz="2400" dirty="0" smtClean="0"/>
              <a:t> and </a:t>
            </a:r>
            <a:r>
              <a:rPr lang="it-IT" sz="2400" dirty="0" err="1" smtClean="0"/>
              <a:t>too</a:t>
            </a:r>
            <a:r>
              <a:rPr lang="it-IT" sz="2400" dirty="0" smtClean="0"/>
              <a:t> </a:t>
            </a:r>
            <a:r>
              <a:rPr lang="it-IT" sz="2400" dirty="0" err="1" smtClean="0"/>
              <a:t>little</a:t>
            </a:r>
            <a:r>
              <a:rPr lang="it-IT" sz="2400" dirty="0" smtClean="0"/>
              <a:t> on </a:t>
            </a:r>
            <a:r>
              <a:rPr lang="it-IT" sz="2400" dirty="0" err="1" smtClean="0"/>
              <a:t>large</a:t>
            </a:r>
            <a:r>
              <a:rPr lang="it-IT" sz="2400" dirty="0" smtClean="0"/>
              <a:t> </a:t>
            </a:r>
            <a:r>
              <a:rPr lang="it-IT" sz="2400" dirty="0" err="1" smtClean="0"/>
              <a:t>samples</a:t>
            </a:r>
            <a:r>
              <a:rPr lang="it-IT" sz="2400" dirty="0" smtClean="0"/>
              <a:t>)</a:t>
            </a:r>
          </a:p>
          <a:p>
            <a:endParaRPr lang="it-IT" sz="2400" dirty="0" smtClean="0"/>
          </a:p>
          <a:p>
            <a:r>
              <a:rPr lang="en-US" sz="2400" b="1" dirty="0" smtClean="0"/>
              <a:t>Overconfidence</a:t>
            </a:r>
          </a:p>
          <a:p>
            <a:pPr>
              <a:buNone/>
            </a:pPr>
            <a:r>
              <a:rPr lang="en-US" sz="2400" dirty="0" smtClean="0"/>
              <a:t>(Psych) </a:t>
            </a:r>
            <a:r>
              <a:rPr lang="en-US" sz="2400" dirty="0" smtClean="0"/>
              <a:t>over-optimism </a:t>
            </a:r>
            <a:r>
              <a:rPr lang="en-US" sz="2400" dirty="0" smtClean="0"/>
              <a:t>about the individual’s ability to succeed in his/her endeavors</a:t>
            </a:r>
          </a:p>
          <a:p>
            <a:pPr>
              <a:buNone/>
            </a:pPr>
            <a:r>
              <a:rPr lang="en-US" sz="2400" dirty="0" smtClean="0"/>
              <a:t>(Economics) to overweight the importance of private information with respect to public information</a:t>
            </a:r>
            <a:endParaRPr lang="it-IT" sz="2400" dirty="0" smtClean="0"/>
          </a:p>
          <a:p>
            <a:pPr>
              <a:spcBef>
                <a:spcPct val="0"/>
              </a:spcBef>
            </a:pPr>
            <a:endParaRPr lang="it-IT" sz="2400" dirty="0" smtClean="0"/>
          </a:p>
        </p:txBody>
      </p:sp>
      <p:sp>
        <p:nvSpPr>
          <p:cNvPr id="11266" name="Titolo 3"/>
          <p:cNvSpPr>
            <a:spLocks noGrp="1"/>
          </p:cNvSpPr>
          <p:nvPr>
            <p:ph type="title"/>
          </p:nvPr>
        </p:nvSpPr>
        <p:spPr/>
        <p:txBody>
          <a:bodyPr>
            <a:normAutofit/>
          </a:bodyPr>
          <a:lstStyle/>
          <a:p>
            <a:pPr algn="ctr">
              <a:defRPr/>
            </a:pPr>
            <a:r>
              <a:rPr lang="en-GB" sz="3700" dirty="0" smtClean="0">
                <a:solidFill>
                  <a:srgbClr val="002060"/>
                </a:solidFill>
              </a:rPr>
              <a:t>Cognitive Biases</a:t>
            </a:r>
            <a:endParaRPr lang="it-IT" sz="37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egnaposto contenuto 3" descr="insanity.jpg"/>
          <p:cNvPicPr>
            <a:picLocks noGrp="1" noChangeAspect="1"/>
          </p:cNvPicPr>
          <p:nvPr>
            <p:ph idx="1"/>
          </p:nvPr>
        </p:nvPicPr>
        <p:blipFill>
          <a:blip r:embed="rId3" cstate="print"/>
          <a:srcRect/>
          <a:stretch>
            <a:fillRect/>
          </a:stretch>
        </p:blipFill>
        <p:spPr>
          <a:xfrm>
            <a:off x="0" y="116632"/>
            <a:ext cx="9144000" cy="6741368"/>
          </a:xfrm>
        </p:spPr>
      </p:pic>
      <p:sp>
        <p:nvSpPr>
          <p:cNvPr id="11266" name="Titolo 3"/>
          <p:cNvSpPr>
            <a:spLocks noGrp="1"/>
          </p:cNvSpPr>
          <p:nvPr>
            <p:ph type="title"/>
          </p:nvPr>
        </p:nvSpPr>
        <p:spPr/>
        <p:txBody>
          <a:bodyPr/>
          <a:lstStyle/>
          <a:p>
            <a:pPr algn="ctr">
              <a:defRPr/>
            </a:pPr>
            <a:endParaRPr lang="it-IT" sz="37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4"/>
          <p:cNvSpPr>
            <a:spLocks noGrp="1"/>
          </p:cNvSpPr>
          <p:nvPr>
            <p:ph idx="1"/>
          </p:nvPr>
        </p:nvSpPr>
        <p:spPr>
          <a:xfrm>
            <a:off x="457200" y="1071563"/>
            <a:ext cx="8229600" cy="5429250"/>
          </a:xfrm>
        </p:spPr>
        <p:txBody>
          <a:bodyPr/>
          <a:lstStyle/>
          <a:p>
            <a:r>
              <a:rPr lang="en-US" sz="2400" dirty="0" smtClean="0"/>
              <a:t>Attention orienting as a dual processing activity (Cohen 1993, </a:t>
            </a:r>
            <a:r>
              <a:rPr lang="en-US" sz="2400" dirty="0" err="1" smtClean="0"/>
              <a:t>Birnboim</a:t>
            </a:r>
            <a:r>
              <a:rPr lang="en-US" sz="2400" dirty="0" smtClean="0"/>
              <a:t> 2003)</a:t>
            </a:r>
            <a:endParaRPr lang="it-IT" sz="2400" dirty="0" smtClean="0"/>
          </a:p>
          <a:p>
            <a:endParaRPr lang="en-US" sz="2400" dirty="0" smtClean="0"/>
          </a:p>
          <a:p>
            <a:r>
              <a:rPr lang="en-US" sz="2400" b="1" dirty="0" smtClean="0"/>
              <a:t>Selective attention </a:t>
            </a:r>
            <a:r>
              <a:rPr lang="en-US" sz="2400" dirty="0" smtClean="0"/>
              <a:t>is defined as "control of information processing so that a sensory input is perceived or remembered better in one situation than another according to the desires of the subject" (Schneider and </a:t>
            </a:r>
            <a:r>
              <a:rPr lang="en-US" sz="2400" dirty="0" err="1" smtClean="0"/>
              <a:t>Shriffin</a:t>
            </a:r>
            <a:r>
              <a:rPr lang="en-US" sz="2400" dirty="0" smtClean="0"/>
              <a:t> 1977, p. 4) </a:t>
            </a:r>
          </a:p>
          <a:p>
            <a:endParaRPr lang="en-US" sz="2400" dirty="0" smtClean="0"/>
          </a:p>
          <a:p>
            <a:r>
              <a:rPr lang="en-US" sz="2400" dirty="0" smtClean="0"/>
              <a:t>This selection process operates according two different patterns: automatic detection and controlled search</a:t>
            </a:r>
            <a:endParaRPr lang="it-IT" sz="2400" dirty="0" smtClean="0"/>
          </a:p>
          <a:p>
            <a:endParaRPr lang="it-IT" sz="2800" dirty="0" smtClean="0"/>
          </a:p>
          <a:p>
            <a:pPr>
              <a:buFont typeface="Wingdings 3" pitchFamily="18" charset="2"/>
              <a:buNone/>
            </a:pPr>
            <a:endParaRPr lang="it-IT" sz="2800" dirty="0" smtClean="0"/>
          </a:p>
        </p:txBody>
      </p:sp>
      <p:sp>
        <p:nvSpPr>
          <p:cNvPr id="11266" name="Titolo 3"/>
          <p:cNvSpPr>
            <a:spLocks noGrp="1"/>
          </p:cNvSpPr>
          <p:nvPr>
            <p:ph type="title"/>
          </p:nvPr>
        </p:nvSpPr>
        <p:spPr/>
        <p:txBody>
          <a:bodyPr/>
          <a:lstStyle/>
          <a:p>
            <a:pPr algn="ctr">
              <a:defRPr/>
            </a:pPr>
            <a:r>
              <a:rPr lang="en-GB" sz="3700" dirty="0" smtClean="0"/>
              <a:t>Dual process theories</a:t>
            </a:r>
            <a:endParaRPr lang="it-IT" sz="37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contenuto 4"/>
          <p:cNvSpPr>
            <a:spLocks noGrp="1"/>
          </p:cNvSpPr>
          <p:nvPr>
            <p:ph idx="1"/>
          </p:nvPr>
        </p:nvSpPr>
        <p:spPr>
          <a:xfrm>
            <a:off x="395288" y="1052735"/>
            <a:ext cx="8229600" cy="4805139"/>
          </a:xfrm>
        </p:spPr>
        <p:txBody>
          <a:bodyPr/>
          <a:lstStyle/>
          <a:p>
            <a:pPr>
              <a:lnSpc>
                <a:spcPct val="80000"/>
              </a:lnSpc>
              <a:buFont typeface="Wingdings 3" pitchFamily="18" charset="2"/>
              <a:buNone/>
            </a:pPr>
            <a:r>
              <a:rPr lang="en-US" sz="2400" dirty="0" smtClean="0"/>
              <a:t>                      </a:t>
            </a:r>
          </a:p>
          <a:p>
            <a:pPr algn="ctr">
              <a:lnSpc>
                <a:spcPct val="80000"/>
              </a:lnSpc>
              <a:buFont typeface="Wingdings 3" pitchFamily="18" charset="2"/>
              <a:buNone/>
            </a:pPr>
            <a:r>
              <a:rPr lang="en-US" sz="2400" b="1" dirty="0" smtClean="0"/>
              <a:t>SELECTIVE ATTENTION</a:t>
            </a:r>
          </a:p>
          <a:p>
            <a:pPr>
              <a:lnSpc>
                <a:spcPct val="80000"/>
              </a:lnSpc>
              <a:buFont typeface="Wingdings 3" pitchFamily="18" charset="2"/>
              <a:buNone/>
            </a:pPr>
            <a:endParaRPr lang="en-US" sz="2400" dirty="0" smtClean="0"/>
          </a:p>
          <a:p>
            <a:pPr>
              <a:lnSpc>
                <a:spcPct val="80000"/>
              </a:lnSpc>
              <a:buFont typeface="Wingdings 3" pitchFamily="18" charset="2"/>
              <a:buNone/>
            </a:pPr>
            <a:endParaRPr lang="en-US" sz="2400" dirty="0" smtClean="0"/>
          </a:p>
          <a:p>
            <a:pPr algn="ctr">
              <a:lnSpc>
                <a:spcPct val="80000"/>
              </a:lnSpc>
              <a:buFont typeface="Wingdings 3" pitchFamily="18" charset="2"/>
              <a:buNone/>
            </a:pPr>
            <a:endParaRPr lang="en-US" sz="2400" dirty="0" smtClean="0"/>
          </a:p>
          <a:p>
            <a:pPr algn="ctr">
              <a:lnSpc>
                <a:spcPct val="80000"/>
              </a:lnSpc>
              <a:buNone/>
            </a:pPr>
            <a:r>
              <a:rPr lang="en-US" sz="2400" b="1" dirty="0" smtClean="0"/>
              <a:t>Automatic Detection             Controlled Search</a:t>
            </a:r>
            <a:r>
              <a:rPr lang="en-US" sz="2400" dirty="0" smtClean="0"/>
              <a:t> </a:t>
            </a:r>
            <a:endParaRPr lang="it-IT" sz="2400" b="1" dirty="0" smtClean="0"/>
          </a:p>
          <a:p>
            <a:pPr>
              <a:lnSpc>
                <a:spcPct val="80000"/>
              </a:lnSpc>
            </a:pPr>
            <a:endParaRPr lang="en-US" sz="2400" dirty="0" smtClean="0"/>
          </a:p>
          <a:p>
            <a:pPr>
              <a:lnSpc>
                <a:spcPct val="80000"/>
              </a:lnSpc>
            </a:pPr>
            <a:r>
              <a:rPr lang="en-US" sz="2400" b="1" dirty="0" smtClean="0"/>
              <a:t>Automatic detection </a:t>
            </a:r>
            <a:r>
              <a:rPr lang="en-US" sz="2400" dirty="0" smtClean="0"/>
              <a:t>works in parallel, is independent of attention, difficult to modify and suppress once learned</a:t>
            </a:r>
            <a:endParaRPr lang="it-IT" sz="2400" dirty="0" smtClean="0"/>
          </a:p>
          <a:p>
            <a:pPr>
              <a:lnSpc>
                <a:spcPct val="80000"/>
              </a:lnSpc>
            </a:pPr>
            <a:endParaRPr lang="en-US" sz="2400" b="1" dirty="0" smtClean="0"/>
          </a:p>
          <a:p>
            <a:pPr>
              <a:lnSpc>
                <a:spcPct val="80000"/>
              </a:lnSpc>
            </a:pPr>
            <a:r>
              <a:rPr lang="en-US" sz="2400" b="1" dirty="0" smtClean="0"/>
              <a:t>Controlled search </a:t>
            </a:r>
            <a:r>
              <a:rPr lang="en-US" sz="2400" dirty="0" smtClean="0"/>
              <a:t>is a serial process that uses short-term memory capacity, is flexible, modifiable and sequential</a:t>
            </a:r>
            <a:endParaRPr lang="it-IT" sz="2400" dirty="0" smtClean="0"/>
          </a:p>
          <a:p>
            <a:pPr>
              <a:lnSpc>
                <a:spcPct val="80000"/>
              </a:lnSpc>
            </a:pPr>
            <a:endParaRPr lang="it-IT" sz="2400" dirty="0" smtClean="0"/>
          </a:p>
          <a:p>
            <a:pPr>
              <a:buFont typeface="Wingdings 3" pitchFamily="18" charset="2"/>
              <a:buNone/>
            </a:pPr>
            <a:endParaRPr lang="it-IT" sz="2800" dirty="0" smtClean="0"/>
          </a:p>
        </p:txBody>
      </p:sp>
      <p:sp>
        <p:nvSpPr>
          <p:cNvPr id="11266" name="Titolo 3"/>
          <p:cNvSpPr>
            <a:spLocks noGrp="1"/>
          </p:cNvSpPr>
          <p:nvPr>
            <p:ph type="title"/>
          </p:nvPr>
        </p:nvSpPr>
        <p:spPr/>
        <p:txBody>
          <a:bodyPr/>
          <a:lstStyle/>
          <a:p>
            <a:pPr algn="ctr">
              <a:defRPr/>
            </a:pPr>
            <a:r>
              <a:rPr lang="en-GB" sz="3700" dirty="0" smtClean="0">
                <a:solidFill>
                  <a:srgbClr val="002060"/>
                </a:solidFill>
              </a:rPr>
              <a:t>Dual system</a:t>
            </a:r>
            <a:endParaRPr lang="it-IT" sz="3700" dirty="0">
              <a:solidFill>
                <a:srgbClr val="002060"/>
              </a:solidFill>
            </a:endParaRPr>
          </a:p>
        </p:txBody>
      </p:sp>
      <p:sp>
        <p:nvSpPr>
          <p:cNvPr id="4" name="Freccia in giù 3"/>
          <p:cNvSpPr/>
          <p:nvPr/>
        </p:nvSpPr>
        <p:spPr>
          <a:xfrm rot="2309122">
            <a:off x="3371850" y="1760538"/>
            <a:ext cx="431800" cy="690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Freccia in giù 4"/>
          <p:cNvSpPr/>
          <p:nvPr/>
        </p:nvSpPr>
        <p:spPr>
          <a:xfrm rot="19507135">
            <a:off x="5233988" y="1762125"/>
            <a:ext cx="433387" cy="690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4"/>
          <p:cNvSpPr>
            <a:spLocks noGrp="1"/>
          </p:cNvSpPr>
          <p:nvPr>
            <p:ph idx="1"/>
          </p:nvPr>
        </p:nvSpPr>
        <p:spPr>
          <a:xfrm>
            <a:off x="457200" y="1285875"/>
            <a:ext cx="8229600" cy="4929188"/>
          </a:xfrm>
        </p:spPr>
        <p:txBody>
          <a:bodyPr/>
          <a:lstStyle/>
          <a:p>
            <a:r>
              <a:rPr lang="en-GB" sz="2400" dirty="0" smtClean="0"/>
              <a:t>System 1 collects all the properties of automaticity and heuristic processing as discussed by </a:t>
            </a:r>
            <a:r>
              <a:rPr lang="en-GB" sz="2400" dirty="0" smtClean="0"/>
              <a:t>literature </a:t>
            </a:r>
            <a:r>
              <a:rPr lang="en-GB" sz="2400" dirty="0" smtClean="0"/>
              <a:t>on bounded rationality (Simon) and heuristics (</a:t>
            </a:r>
            <a:r>
              <a:rPr lang="en-GB" sz="2400" dirty="0" err="1" smtClean="0"/>
              <a:t>Kahneman</a:t>
            </a:r>
            <a:r>
              <a:rPr lang="en-GB" sz="2400" dirty="0" smtClean="0"/>
              <a:t> and </a:t>
            </a:r>
            <a:r>
              <a:rPr lang="en-GB" sz="2400" dirty="0" err="1" smtClean="0"/>
              <a:t>Tversky</a:t>
            </a:r>
            <a:r>
              <a:rPr lang="en-GB" sz="2400" dirty="0" smtClean="0"/>
              <a:t>)</a:t>
            </a:r>
            <a:endParaRPr lang="it-IT" sz="2400" dirty="0" smtClean="0"/>
          </a:p>
          <a:p>
            <a:endParaRPr lang="it-IT" sz="2400" dirty="0" smtClean="0"/>
          </a:p>
          <a:p>
            <a:r>
              <a:rPr lang="en-GB" sz="2400" dirty="0" smtClean="0"/>
              <a:t>System 1 is fast, automatic, effortless, largely unconscious, associative and difficult to control or modify</a:t>
            </a:r>
            <a:endParaRPr lang="it-IT" sz="2400" dirty="0" smtClean="0"/>
          </a:p>
          <a:p>
            <a:endParaRPr lang="it-IT" sz="2400" dirty="0" smtClean="0"/>
          </a:p>
          <a:p>
            <a:r>
              <a:rPr lang="en-GB" sz="2400" dirty="0" smtClean="0"/>
              <a:t>The perceptual system and the intuitive operations of System 1 generate non voluntary </a:t>
            </a:r>
            <a:r>
              <a:rPr lang="en-GB" sz="2400" b="1" dirty="0" smtClean="0"/>
              <a:t>impressions</a:t>
            </a:r>
            <a:r>
              <a:rPr lang="en-GB" sz="2400" i="1" dirty="0" smtClean="0"/>
              <a:t> </a:t>
            </a:r>
            <a:r>
              <a:rPr lang="en-GB" sz="2400" dirty="0" smtClean="0"/>
              <a:t>of the attributes of objects and thought </a:t>
            </a:r>
            <a:endParaRPr lang="it-IT" sz="2400" dirty="0" smtClean="0"/>
          </a:p>
          <a:p>
            <a:pPr>
              <a:buFont typeface="Wingdings 3" pitchFamily="18" charset="2"/>
              <a:buNone/>
            </a:pPr>
            <a:endParaRPr lang="it-IT" sz="2800" dirty="0" smtClean="0"/>
          </a:p>
        </p:txBody>
      </p:sp>
      <p:sp>
        <p:nvSpPr>
          <p:cNvPr id="11266" name="Titolo 3"/>
          <p:cNvSpPr>
            <a:spLocks noGrp="1"/>
          </p:cNvSpPr>
          <p:nvPr>
            <p:ph type="title"/>
          </p:nvPr>
        </p:nvSpPr>
        <p:spPr/>
        <p:txBody>
          <a:bodyPr/>
          <a:lstStyle/>
          <a:p>
            <a:pPr algn="ctr">
              <a:defRPr/>
            </a:pPr>
            <a:r>
              <a:rPr lang="en-GB" sz="3700" dirty="0" smtClean="0"/>
              <a:t>System 1</a:t>
            </a:r>
            <a:endParaRPr lang="it-IT" sz="3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contenuto 4"/>
          <p:cNvSpPr>
            <a:spLocks noGrp="1"/>
          </p:cNvSpPr>
          <p:nvPr>
            <p:ph idx="1"/>
          </p:nvPr>
        </p:nvSpPr>
        <p:spPr>
          <a:xfrm>
            <a:off x="457200" y="1285875"/>
            <a:ext cx="8229600" cy="4929188"/>
          </a:xfrm>
        </p:spPr>
        <p:txBody>
          <a:bodyPr/>
          <a:lstStyle/>
          <a:p>
            <a:r>
              <a:rPr lang="en-GB" sz="2400" dirty="0" smtClean="0"/>
              <a:t>System 2 encompasses the processes of analytic intelligence, traditionally studied by information processing theorists</a:t>
            </a:r>
            <a:endParaRPr lang="it-IT" sz="2400" dirty="0" smtClean="0"/>
          </a:p>
          <a:p>
            <a:pPr>
              <a:buFont typeface="Wingdings 3" pitchFamily="18" charset="2"/>
              <a:buNone/>
            </a:pPr>
            <a:endParaRPr lang="it-IT" sz="2400" dirty="0" smtClean="0"/>
          </a:p>
          <a:p>
            <a:r>
              <a:rPr lang="en-GB" sz="2400" dirty="0" smtClean="0"/>
              <a:t>System 2 is slower, serial, effortful, deliberately controlled, relatively flexible and potentially rule-governed</a:t>
            </a:r>
            <a:endParaRPr lang="it-IT" sz="2400" dirty="0" smtClean="0"/>
          </a:p>
          <a:p>
            <a:pPr>
              <a:buFont typeface="Wingdings 3" pitchFamily="18" charset="2"/>
              <a:buNone/>
            </a:pPr>
            <a:r>
              <a:rPr lang="en-GB" sz="2400" dirty="0" smtClean="0"/>
              <a:t> </a:t>
            </a:r>
            <a:endParaRPr lang="it-IT" sz="2400" dirty="0" smtClean="0"/>
          </a:p>
          <a:p>
            <a:r>
              <a:rPr lang="en-GB" sz="2400" dirty="0" smtClean="0"/>
              <a:t>In contrast with System 1, System 2 originates </a:t>
            </a:r>
            <a:r>
              <a:rPr lang="en-GB" sz="2400" b="1" dirty="0" smtClean="0"/>
              <a:t>judgments</a:t>
            </a:r>
            <a:r>
              <a:rPr lang="en-GB" sz="2400" i="1" dirty="0" smtClean="0"/>
              <a:t> </a:t>
            </a:r>
            <a:r>
              <a:rPr lang="en-GB" sz="2400" dirty="0" smtClean="0"/>
              <a:t>that</a:t>
            </a:r>
            <a:r>
              <a:rPr lang="en-GB" sz="2400" i="1" dirty="0" smtClean="0"/>
              <a:t> </a:t>
            </a:r>
            <a:r>
              <a:rPr lang="en-GB" sz="2400" dirty="0" smtClean="0"/>
              <a:t>are always explicit and intentional, whether or not they are overtly expressed</a:t>
            </a:r>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lstStyle/>
          <a:p>
            <a:pPr algn="ctr">
              <a:defRPr/>
            </a:pPr>
            <a:r>
              <a:rPr lang="en-GB" sz="3700" dirty="0" smtClean="0"/>
              <a:t>System 2</a:t>
            </a:r>
            <a:endParaRPr lang="it-IT" sz="37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268413"/>
            <a:ext cx="7786688" cy="4968875"/>
          </a:xfrm>
        </p:spPr>
        <p:txBody>
          <a:bodyPr>
            <a:normAutofit fontScale="40000" lnSpcReduction="20000"/>
          </a:bodyPr>
          <a:lstStyle/>
          <a:p>
            <a:pPr marL="365760" indent="-256032" eaLnBrk="1" fontAlgn="auto" hangingPunct="1">
              <a:spcAft>
                <a:spcPts val="0"/>
              </a:spcAft>
              <a:buFont typeface="Arial" charset="0"/>
              <a:buChar char="•"/>
              <a:defRPr/>
            </a:pPr>
            <a:endParaRPr lang="en-US" sz="4800" dirty="0" smtClean="0"/>
          </a:p>
          <a:p>
            <a:pPr marL="0" indent="0">
              <a:lnSpc>
                <a:spcPct val="120000"/>
              </a:lnSpc>
              <a:spcBef>
                <a:spcPts val="0"/>
              </a:spcBef>
              <a:spcAft>
                <a:spcPts val="600"/>
              </a:spcAft>
              <a:buFont typeface="Wingdings 3" pitchFamily="18" charset="2"/>
              <a:buNone/>
              <a:defRPr/>
            </a:pPr>
            <a:r>
              <a:rPr lang="en-US" sz="6000" dirty="0" smtClean="0">
                <a:solidFill>
                  <a:srgbClr val="002060"/>
                </a:solidFill>
              </a:rPr>
              <a:t>1. “Gaze Bias Parallels Decision Making in Binary Choices under Uncertainty”</a:t>
            </a:r>
          </a:p>
          <a:p>
            <a:pPr marL="0" indent="0" eaLnBrk="1" fontAlgn="auto" hangingPunct="1">
              <a:lnSpc>
                <a:spcPct val="120000"/>
              </a:lnSpc>
              <a:spcBef>
                <a:spcPts val="0"/>
              </a:spcBef>
              <a:spcAft>
                <a:spcPts val="0"/>
              </a:spcAft>
              <a:buFont typeface="Wingdings 3" pitchFamily="18" charset="2"/>
              <a:buNone/>
              <a:defRPr/>
            </a:pPr>
            <a:r>
              <a:rPr lang="it-IT" sz="4000" dirty="0" err="1" smtClean="0"/>
              <a:t>with</a:t>
            </a:r>
            <a:r>
              <a:rPr lang="it-IT" sz="4000" dirty="0" smtClean="0"/>
              <a:t> Francesco </a:t>
            </a:r>
            <a:r>
              <a:rPr lang="it-IT" sz="4000" dirty="0" err="1" smtClean="0"/>
              <a:t>Fargnoli</a:t>
            </a:r>
            <a:r>
              <a:rPr lang="it-IT" sz="4000" dirty="0" smtClean="0"/>
              <a:t>, Piero </a:t>
            </a:r>
            <a:r>
              <a:rPr lang="it-IT" sz="4000" dirty="0" err="1" smtClean="0"/>
              <a:t>Piu</a:t>
            </a:r>
            <a:r>
              <a:rPr lang="it-IT" sz="4000" dirty="0" smtClean="0"/>
              <a:t>, and </a:t>
            </a:r>
            <a:r>
              <a:rPr lang="it-IT" sz="4000" dirty="0" err="1" smtClean="0"/>
              <a:t>Alessanda</a:t>
            </a:r>
            <a:r>
              <a:rPr lang="it-IT" sz="4000" dirty="0" smtClean="0"/>
              <a:t> </a:t>
            </a:r>
            <a:r>
              <a:rPr lang="it-IT" sz="4000" dirty="0" err="1" smtClean="0"/>
              <a:t>Rufa</a:t>
            </a:r>
            <a:r>
              <a:rPr lang="it-IT" sz="4000" dirty="0" smtClean="0"/>
              <a:t> (</a:t>
            </a:r>
            <a:r>
              <a:rPr lang="en-US" sz="4000" dirty="0" smtClean="0">
                <a:ea typeface="ＭＳ Ｐゴシック" pitchFamily="-110" charset="-128"/>
              </a:rPr>
              <a:t>Eye-Tracking &amp; Vision Applications EVA Lab, University of Siena)</a:t>
            </a:r>
          </a:p>
          <a:p>
            <a:pPr marL="0" indent="0">
              <a:lnSpc>
                <a:spcPct val="120000"/>
              </a:lnSpc>
              <a:spcBef>
                <a:spcPts val="0"/>
              </a:spcBef>
              <a:spcAft>
                <a:spcPts val="0"/>
              </a:spcAft>
              <a:buFont typeface="Wingdings 3" pitchFamily="18" charset="2"/>
              <a:buNone/>
              <a:defRPr/>
            </a:pPr>
            <a:endParaRPr lang="en-US" sz="5600" dirty="0" smtClean="0"/>
          </a:p>
          <a:p>
            <a:pPr marL="0" indent="0" eaLnBrk="1" fontAlgn="auto" hangingPunct="1">
              <a:lnSpc>
                <a:spcPct val="120000"/>
              </a:lnSpc>
              <a:spcBef>
                <a:spcPts val="0"/>
              </a:spcBef>
              <a:spcAft>
                <a:spcPts val="600"/>
              </a:spcAft>
              <a:buFont typeface="Wingdings 3" pitchFamily="18" charset="2"/>
              <a:buNone/>
              <a:defRPr/>
            </a:pPr>
            <a:r>
              <a:rPr lang="en-US" sz="6000" dirty="0" smtClean="0">
                <a:solidFill>
                  <a:srgbClr val="002060"/>
                </a:solidFill>
              </a:rPr>
              <a:t>2. “The Importance of Betting Early”</a:t>
            </a:r>
            <a:endParaRPr lang="it-IT" sz="6000" dirty="0" smtClean="0">
              <a:solidFill>
                <a:srgbClr val="002060"/>
              </a:solidFill>
            </a:endParaRPr>
          </a:p>
          <a:p>
            <a:pPr marL="0" indent="0">
              <a:lnSpc>
                <a:spcPct val="120000"/>
              </a:lnSpc>
              <a:spcBef>
                <a:spcPts val="0"/>
              </a:spcBef>
              <a:spcAft>
                <a:spcPts val="0"/>
              </a:spcAft>
              <a:buFont typeface="Wingdings 3" pitchFamily="18" charset="2"/>
              <a:buNone/>
              <a:defRPr/>
            </a:pPr>
            <a:r>
              <a:rPr lang="en-US" sz="4000" dirty="0" smtClean="0"/>
              <a:t>with </a:t>
            </a:r>
            <a:r>
              <a:rPr lang="it-IT" sz="4000" dirty="0" smtClean="0"/>
              <a:t>Tommaso </a:t>
            </a:r>
            <a:r>
              <a:rPr lang="it-IT" sz="4000" dirty="0" err="1" smtClean="0"/>
              <a:t>Nannicini</a:t>
            </a:r>
            <a:r>
              <a:rPr lang="it-IT" sz="4000" dirty="0" smtClean="0"/>
              <a:t> (Università Bocconi, IGIER, and IZA) and Roberto Ricciuti (</a:t>
            </a:r>
            <a:r>
              <a:rPr lang="en-US" sz="4000" dirty="0" smtClean="0"/>
              <a:t>University of Verona, </a:t>
            </a:r>
            <a:r>
              <a:rPr lang="en-US" sz="4000" dirty="0" err="1" smtClean="0"/>
              <a:t>LabSi</a:t>
            </a:r>
            <a:r>
              <a:rPr lang="en-US" sz="4000" dirty="0" smtClean="0"/>
              <a:t> and </a:t>
            </a:r>
            <a:r>
              <a:rPr lang="en-US" sz="4000" dirty="0" err="1" smtClean="0"/>
              <a:t>CESifo</a:t>
            </a:r>
            <a:r>
              <a:rPr lang="en-US" sz="4000" dirty="0" smtClean="0"/>
              <a:t>)</a:t>
            </a:r>
          </a:p>
          <a:p>
            <a:pPr marL="0" indent="0">
              <a:lnSpc>
                <a:spcPct val="120000"/>
              </a:lnSpc>
              <a:spcBef>
                <a:spcPts val="0"/>
              </a:spcBef>
              <a:spcAft>
                <a:spcPts val="0"/>
              </a:spcAft>
              <a:buFont typeface="Wingdings 3" pitchFamily="18" charset="2"/>
              <a:buNone/>
              <a:defRPr/>
            </a:pPr>
            <a:endParaRPr lang="en-US" sz="4000" dirty="0" smtClean="0"/>
          </a:p>
          <a:p>
            <a:pPr marL="0" indent="0">
              <a:lnSpc>
                <a:spcPct val="120000"/>
              </a:lnSpc>
              <a:spcBef>
                <a:spcPts val="0"/>
              </a:spcBef>
              <a:spcAft>
                <a:spcPts val="600"/>
              </a:spcAft>
              <a:buFont typeface="Wingdings 3" pitchFamily="18" charset="2"/>
              <a:buNone/>
              <a:defRPr/>
            </a:pPr>
            <a:r>
              <a:rPr lang="en-US" sz="6000" dirty="0" smtClean="0">
                <a:solidFill>
                  <a:srgbClr val="002060"/>
                </a:solidFill>
              </a:rPr>
              <a:t>3. “Intra-Day Anomalies in the Relationship between U.S. Futures and European Stock Indexes”</a:t>
            </a:r>
            <a:endParaRPr lang="it-IT" sz="6000" dirty="0" smtClean="0">
              <a:solidFill>
                <a:srgbClr val="002060"/>
              </a:solidFill>
            </a:endParaRPr>
          </a:p>
          <a:p>
            <a:pPr marL="0" indent="0">
              <a:lnSpc>
                <a:spcPct val="120000"/>
              </a:lnSpc>
              <a:spcBef>
                <a:spcPts val="0"/>
              </a:spcBef>
              <a:spcAft>
                <a:spcPts val="0"/>
              </a:spcAft>
              <a:buNone/>
              <a:defRPr/>
            </a:pPr>
            <a:r>
              <a:rPr lang="en-US" sz="4000" dirty="0" smtClean="0"/>
              <a:t>with Pier </a:t>
            </a:r>
            <a:r>
              <a:rPr lang="en-US" sz="4000" dirty="0" err="1" smtClean="0"/>
              <a:t>Malpenga</a:t>
            </a:r>
            <a:r>
              <a:rPr lang="en-US" sz="4000" dirty="0" smtClean="0"/>
              <a:t> (Leo Fund Managers and </a:t>
            </a:r>
            <a:r>
              <a:rPr lang="en-US" sz="4000" dirty="0" err="1" smtClean="0"/>
              <a:t>BeFinLab</a:t>
            </a:r>
            <a:r>
              <a:rPr lang="en-US" sz="4000" dirty="0" smtClean="0"/>
              <a:t>), Lorenzo </a:t>
            </a:r>
            <a:r>
              <a:rPr lang="en-US" sz="4000" dirty="0" err="1" smtClean="0"/>
              <a:t>Menconi</a:t>
            </a:r>
            <a:r>
              <a:rPr lang="en-US" sz="4000" dirty="0" smtClean="0"/>
              <a:t> (</a:t>
            </a:r>
            <a:r>
              <a:rPr lang="it-IT" sz="4000" dirty="0" smtClean="0"/>
              <a:t>Corte dei Conti and </a:t>
            </a:r>
            <a:r>
              <a:rPr lang="en-US" sz="4000" dirty="0" err="1" smtClean="0"/>
              <a:t>BeFinLab</a:t>
            </a:r>
            <a:r>
              <a:rPr lang="it-IT" sz="4000" dirty="0" smtClean="0"/>
              <a:t>), and </a:t>
            </a:r>
            <a:r>
              <a:rPr lang="en-US" sz="4000" dirty="0" smtClean="0"/>
              <a:t>Alessandro </a:t>
            </a:r>
            <a:r>
              <a:rPr lang="en-US" sz="4000" dirty="0" err="1" smtClean="0"/>
              <a:t>Santoni</a:t>
            </a:r>
            <a:r>
              <a:rPr lang="en-US" sz="4000" dirty="0" smtClean="0"/>
              <a:t> (Monte </a:t>
            </a:r>
            <a:r>
              <a:rPr lang="en-US" sz="4000" dirty="0" err="1" smtClean="0"/>
              <a:t>dei</a:t>
            </a:r>
            <a:r>
              <a:rPr lang="en-US" sz="4000" dirty="0" smtClean="0"/>
              <a:t> </a:t>
            </a:r>
            <a:r>
              <a:rPr lang="en-US" sz="4000" dirty="0" err="1" smtClean="0"/>
              <a:t>Paschi</a:t>
            </a:r>
            <a:r>
              <a:rPr lang="en-US" sz="4000" dirty="0" smtClean="0"/>
              <a:t> </a:t>
            </a:r>
            <a:r>
              <a:rPr lang="en-US" sz="4000" dirty="0" err="1" smtClean="0"/>
              <a:t>di</a:t>
            </a:r>
            <a:r>
              <a:rPr lang="en-US" sz="4000" dirty="0" smtClean="0"/>
              <a:t> Siena and </a:t>
            </a:r>
            <a:r>
              <a:rPr lang="en-US" sz="4000" dirty="0" err="1" smtClean="0"/>
              <a:t>BeFinLab</a:t>
            </a:r>
            <a:r>
              <a:rPr lang="it-IT" sz="4000" dirty="0" smtClean="0"/>
              <a:t>)  </a:t>
            </a:r>
          </a:p>
          <a:p>
            <a:pPr marL="0" indent="0">
              <a:lnSpc>
                <a:spcPct val="120000"/>
              </a:lnSpc>
              <a:spcBef>
                <a:spcPts val="0"/>
              </a:spcBef>
              <a:spcAft>
                <a:spcPts val="0"/>
              </a:spcAft>
              <a:buFont typeface="Wingdings 3" pitchFamily="18" charset="2"/>
              <a:buNone/>
              <a:defRPr/>
            </a:pPr>
            <a:r>
              <a:rPr lang="it-IT" sz="4000" dirty="0" smtClean="0"/>
              <a:t> </a:t>
            </a:r>
          </a:p>
          <a:p>
            <a:pPr marL="0" indent="0">
              <a:lnSpc>
                <a:spcPct val="120000"/>
              </a:lnSpc>
              <a:spcBef>
                <a:spcPts val="0"/>
              </a:spcBef>
              <a:spcAft>
                <a:spcPts val="0"/>
              </a:spcAft>
              <a:buFont typeface="Wingdings 3" pitchFamily="18" charset="2"/>
              <a:buNone/>
              <a:defRPr/>
            </a:pPr>
            <a:endParaRPr lang="en-GB" sz="2400" dirty="0" smtClean="0">
              <a:latin typeface="+mj-lt"/>
            </a:endParaRPr>
          </a:p>
        </p:txBody>
      </p:sp>
      <p:sp>
        <p:nvSpPr>
          <p:cNvPr id="11266" name="Titolo 3"/>
          <p:cNvSpPr>
            <a:spLocks noGrp="1"/>
          </p:cNvSpPr>
          <p:nvPr>
            <p:ph type="title"/>
          </p:nvPr>
        </p:nvSpPr>
        <p:spPr/>
        <p:txBody>
          <a:bodyPr>
            <a:normAutofit/>
          </a:bodyPr>
          <a:lstStyle/>
          <a:p>
            <a:pPr algn="ctr" eaLnBrk="1" fontAlgn="auto" hangingPunct="1">
              <a:spcAft>
                <a:spcPts val="0"/>
              </a:spcAft>
              <a:defRPr/>
            </a:pPr>
            <a:r>
              <a:rPr lang="en-US" sz="3700" dirty="0" smtClean="0">
                <a:solidFill>
                  <a:srgbClr val="002060"/>
                </a:solidFill>
              </a:rPr>
              <a:t>Evidence from lab and field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contenuto 4"/>
          <p:cNvSpPr>
            <a:spLocks noGrp="1"/>
          </p:cNvSpPr>
          <p:nvPr>
            <p:ph idx="1"/>
          </p:nvPr>
        </p:nvSpPr>
        <p:spPr>
          <a:xfrm>
            <a:off x="457200" y="1643063"/>
            <a:ext cx="8229600" cy="4500562"/>
          </a:xfrm>
        </p:spPr>
        <p:txBody>
          <a:bodyPr/>
          <a:lstStyle/>
          <a:p>
            <a:r>
              <a:rPr lang="en-GB" sz="2400" dirty="0" smtClean="0"/>
              <a:t>System 1 and System 2 are evolutionary products </a:t>
            </a:r>
          </a:p>
          <a:p>
            <a:endParaRPr lang="en-GB" sz="2400" dirty="0" smtClean="0"/>
          </a:p>
          <a:p>
            <a:r>
              <a:rPr lang="en-US" sz="2400" dirty="0" smtClean="0"/>
              <a:t>People heterogeneity as the result of individually specific patterns of interaction between the two systems </a:t>
            </a:r>
            <a:endParaRPr lang="it-IT" sz="2400" dirty="0" smtClean="0"/>
          </a:p>
          <a:p>
            <a:endParaRPr lang="it-IT" sz="2400" dirty="0" smtClean="0"/>
          </a:p>
          <a:p>
            <a:r>
              <a:rPr lang="en-US" sz="2400" dirty="0" smtClean="0"/>
              <a:t>If eye movements and attention shifts are tightly tied, gaze direction could represent a signal of how automatic and immediate reactions (giving right or wrong information) to visual stimuli are modified or sustained by conscious and rational processes of information collecting</a:t>
            </a:r>
            <a:endParaRPr lang="it-IT" sz="2400" dirty="0" smtClean="0"/>
          </a:p>
          <a:p>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normAutofit fontScale="90000"/>
          </a:bodyPr>
          <a:lstStyle/>
          <a:p>
            <a:pPr algn="ctr">
              <a:defRPr/>
            </a:pPr>
            <a:r>
              <a:rPr lang="en-GB" sz="3700" dirty="0" smtClean="0"/>
              <a:t>1. Gaze Direction and Dual Systems</a:t>
            </a:r>
            <a:endParaRPr lang="it-IT" sz="3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507288" cy="4954364"/>
          </a:xfrm>
        </p:spPr>
        <p:txBody>
          <a:bodyPr/>
          <a:lstStyle/>
          <a:p>
            <a:pPr algn="ctr">
              <a:buNone/>
            </a:pPr>
            <a:r>
              <a:rPr lang="en-US" sz="2400" dirty="0" smtClean="0"/>
              <a:t>A bit of history</a:t>
            </a:r>
            <a:endParaRPr lang="it-IT" sz="2400" dirty="0" smtClean="0"/>
          </a:p>
          <a:p>
            <a:r>
              <a:rPr lang="en-US" sz="2400" dirty="0" smtClean="0"/>
              <a:t>Harold </a:t>
            </a:r>
            <a:r>
              <a:rPr lang="en-US" sz="2400" dirty="0" err="1" smtClean="0"/>
              <a:t>Gosnell</a:t>
            </a:r>
            <a:r>
              <a:rPr lang="en-US" sz="2400" dirty="0" smtClean="0"/>
              <a:t> (1926) (voter registration and turnout in 1925 Chicago elections)</a:t>
            </a:r>
            <a:endParaRPr lang="it-IT" sz="2400" dirty="0" smtClean="0"/>
          </a:p>
          <a:p>
            <a:r>
              <a:rPr lang="en-US" sz="2400" dirty="0" smtClean="0"/>
              <a:t>Hartmann (1936-37) Moore and Callahan (1943) other similar field experiments</a:t>
            </a:r>
            <a:endParaRPr lang="it-IT" sz="2400" dirty="0" smtClean="0"/>
          </a:p>
          <a:p>
            <a:r>
              <a:rPr lang="en-US" sz="2400" dirty="0" err="1" smtClean="0"/>
              <a:t>Eldersveld</a:t>
            </a:r>
            <a:r>
              <a:rPr lang="en-US" sz="2400" dirty="0" smtClean="0"/>
              <a:t> (1956) first lab experiment in the </a:t>
            </a:r>
            <a:r>
              <a:rPr lang="en-US" sz="2400" i="1" dirty="0" smtClean="0"/>
              <a:t>American Political Science Review </a:t>
            </a:r>
            <a:r>
              <a:rPr lang="en-US" sz="2400" dirty="0" smtClean="0"/>
              <a:t>on propaganda and voting behavior</a:t>
            </a:r>
            <a:endParaRPr lang="it-IT" sz="2400" dirty="0" smtClean="0"/>
          </a:p>
          <a:p>
            <a:r>
              <a:rPr lang="en-US" sz="2400" dirty="0" smtClean="0"/>
              <a:t>Riker (1967) “Bargaining in a Three-Person Game</a:t>
            </a:r>
            <a:r>
              <a:rPr lang="en-US" sz="2400" dirty="0" smtClean="0"/>
              <a:t>” </a:t>
            </a:r>
            <a:r>
              <a:rPr lang="en-US" sz="2400" i="1" dirty="0" smtClean="0"/>
              <a:t>American </a:t>
            </a:r>
            <a:r>
              <a:rPr lang="en-US" sz="2400" i="1" dirty="0" smtClean="0"/>
              <a:t>Political Science Review</a:t>
            </a:r>
            <a:endParaRPr lang="it-IT" sz="2400" i="1" dirty="0" smtClean="0"/>
          </a:p>
          <a:p>
            <a:r>
              <a:rPr lang="en-US" sz="2400" dirty="0" err="1" smtClean="0"/>
              <a:t>Plott</a:t>
            </a:r>
            <a:r>
              <a:rPr lang="en-US" sz="2400" dirty="0" smtClean="0"/>
              <a:t> (1967) “A notion of equilibrium and its possibility under majority rule” </a:t>
            </a:r>
            <a:r>
              <a:rPr lang="en-US" sz="2400" i="1" dirty="0" smtClean="0"/>
              <a:t>AER</a:t>
            </a:r>
          </a:p>
          <a:p>
            <a:r>
              <a:rPr lang="en-US" sz="2400" dirty="0" smtClean="0"/>
              <a:t>Journal “Experimental Study of Politics” (1970) </a:t>
            </a:r>
            <a:endParaRPr lang="it-IT" sz="2400" dirty="0" smtClean="0"/>
          </a:p>
          <a:p>
            <a:endParaRPr lang="it-IT" sz="2400" i="1" dirty="0" smtClean="0"/>
          </a:p>
          <a:p>
            <a:pPr>
              <a:buNone/>
            </a:pPr>
            <a:r>
              <a:rPr lang="en-US" dirty="0" smtClean="0"/>
              <a:t> </a:t>
            </a:r>
            <a:endParaRPr lang="it-IT" dirty="0" smtClean="0"/>
          </a:p>
          <a:p>
            <a:pPr>
              <a:buNone/>
            </a:pPr>
            <a:endParaRPr lang="it-IT" dirty="0"/>
          </a:p>
        </p:txBody>
      </p:sp>
      <p:sp>
        <p:nvSpPr>
          <p:cNvPr id="3" name="Title 2"/>
          <p:cNvSpPr>
            <a:spLocks noGrp="1"/>
          </p:cNvSpPr>
          <p:nvPr>
            <p:ph type="title"/>
          </p:nvPr>
        </p:nvSpPr>
        <p:spPr>
          <a:xfrm>
            <a:off x="467544" y="260648"/>
            <a:ext cx="8229600" cy="1143000"/>
          </a:xfrm>
        </p:spPr>
        <p:txBody>
          <a:bodyPr>
            <a:normAutofit/>
          </a:bodyPr>
          <a:lstStyle/>
          <a:p>
            <a:pPr algn="ctr"/>
            <a:r>
              <a:rPr lang="en-US" sz="3700" dirty="0" smtClean="0">
                <a:solidFill>
                  <a:srgbClr val="002060"/>
                </a:solidFill>
              </a:rPr>
              <a:t>Experiments in Political Sciences</a:t>
            </a:r>
            <a:endParaRPr lang="it-IT" sz="37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4"/>
          <p:cNvSpPr>
            <a:spLocks noGrp="1"/>
          </p:cNvSpPr>
          <p:nvPr>
            <p:ph idx="1"/>
          </p:nvPr>
        </p:nvSpPr>
        <p:spPr>
          <a:xfrm>
            <a:off x="457200" y="1357313"/>
            <a:ext cx="8229600" cy="4857750"/>
          </a:xfrm>
        </p:spPr>
        <p:txBody>
          <a:bodyPr/>
          <a:lstStyle/>
          <a:p>
            <a:r>
              <a:rPr lang="en-US" sz="2400" dirty="0" smtClean="0"/>
              <a:t>Informational cascade - model to describe and explain herding and imitative behavior focusing on the rational motivation for herding (</a:t>
            </a:r>
            <a:r>
              <a:rPr lang="en-US" sz="2400" dirty="0" err="1" smtClean="0"/>
              <a:t>Banerjee</a:t>
            </a:r>
            <a:r>
              <a:rPr lang="en-US" sz="2400" dirty="0" smtClean="0"/>
              <a:t> 1992, </a:t>
            </a:r>
            <a:r>
              <a:rPr lang="en-US" sz="2400" dirty="0" err="1" smtClean="0"/>
              <a:t>Bikhchandani</a:t>
            </a:r>
            <a:r>
              <a:rPr lang="en-US" sz="2400" dirty="0" smtClean="0"/>
              <a:t> et al. 1992) </a:t>
            </a:r>
            <a:endParaRPr lang="it-IT" sz="2400" dirty="0" smtClean="0"/>
          </a:p>
          <a:p>
            <a:pPr algn="ctr">
              <a:buFont typeface="Wingdings 3" pitchFamily="18" charset="2"/>
              <a:buNone/>
            </a:pPr>
            <a:endParaRPr lang="en-US" sz="2400" dirty="0" smtClean="0"/>
          </a:p>
          <a:p>
            <a:pPr algn="ctr">
              <a:buFont typeface="Wingdings 3" pitchFamily="18" charset="2"/>
              <a:buNone/>
            </a:pPr>
            <a:r>
              <a:rPr lang="en-US" sz="2400" dirty="0" smtClean="0"/>
              <a:t>Key assumptions</a:t>
            </a:r>
          </a:p>
          <a:p>
            <a:pPr algn="ctr">
              <a:buFont typeface="Wingdings 3" pitchFamily="18" charset="2"/>
              <a:buNone/>
            </a:pPr>
            <a:endParaRPr lang="it-IT" sz="2400" dirty="0" smtClean="0"/>
          </a:p>
          <a:p>
            <a:r>
              <a:rPr lang="en-US" sz="2400" dirty="0" smtClean="0"/>
              <a:t>Others’ actions/decisions but not information are publicly observable </a:t>
            </a:r>
            <a:endParaRPr lang="it-IT" sz="2400" dirty="0" smtClean="0"/>
          </a:p>
          <a:p>
            <a:r>
              <a:rPr lang="en-US" sz="2400" dirty="0" smtClean="0"/>
              <a:t>Private information is bounded in quality </a:t>
            </a:r>
            <a:endParaRPr lang="it-IT" sz="2400" dirty="0" smtClean="0"/>
          </a:p>
          <a:p>
            <a:r>
              <a:rPr lang="en-US" sz="2400" dirty="0" smtClean="0"/>
              <a:t>Agents have the same quality of private information</a:t>
            </a:r>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lstStyle/>
          <a:p>
            <a:pPr algn="ctr">
              <a:defRPr/>
            </a:pPr>
            <a:r>
              <a:rPr lang="en-GB" sz="3700" dirty="0" smtClean="0"/>
              <a:t>Informational cascades</a:t>
            </a:r>
            <a:endParaRPr lang="it-IT" sz="3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285875"/>
            <a:ext cx="8229600" cy="4714875"/>
          </a:xfrm>
        </p:spPr>
        <p:txBody>
          <a:bodyPr>
            <a:normAutofit lnSpcReduction="10000"/>
          </a:bodyPr>
          <a:lstStyle/>
          <a:p>
            <a:pPr>
              <a:defRPr/>
            </a:pPr>
            <a:r>
              <a:rPr lang="en-US" sz="2400" dirty="0" smtClean="0"/>
              <a:t>Consider two restaurants named "A" and "B" located next to one another</a:t>
            </a:r>
            <a:endParaRPr lang="it-IT" sz="2400" dirty="0" smtClean="0"/>
          </a:p>
          <a:p>
            <a:pPr>
              <a:defRPr/>
            </a:pPr>
            <a:r>
              <a:rPr lang="en-US" sz="2400" dirty="0" smtClean="0"/>
              <a:t>According to experts and food guides A is only slightly better than B  (i.e. the prior probabilities are 51 percent for restaurant A being the better and 49 percent for restaurant B being better)</a:t>
            </a:r>
            <a:endParaRPr lang="it-IT" sz="2400" dirty="0" smtClean="0"/>
          </a:p>
          <a:p>
            <a:pPr>
              <a:defRPr/>
            </a:pPr>
            <a:r>
              <a:rPr lang="en-US" sz="2400" dirty="0" smtClean="0"/>
              <a:t>People arrive at the restaurants in sequence, observe the choices made by people before them and must decide where to eat</a:t>
            </a:r>
            <a:endParaRPr lang="it-IT" sz="2400" dirty="0" smtClean="0"/>
          </a:p>
          <a:p>
            <a:pPr>
              <a:defRPr/>
            </a:pPr>
            <a:r>
              <a:rPr lang="en-US" sz="2400" dirty="0" smtClean="0"/>
              <a:t>Apart from knowing the prior probabilities, each of these people also got a private signal which says either that A is better or that B is better (of course the signal could be wrong)</a:t>
            </a:r>
            <a:endParaRPr lang="it-IT" sz="2400" dirty="0" smtClean="0"/>
          </a:p>
          <a:p>
            <a:pPr>
              <a:defRPr/>
            </a:pPr>
            <a:endParaRPr lang="it-IT" sz="2400" dirty="0" smtClean="0"/>
          </a:p>
          <a:p>
            <a:pPr>
              <a:buFont typeface="Wingdings 3" pitchFamily="18" charset="2"/>
              <a:buNone/>
              <a:defRPr/>
            </a:pPr>
            <a:endParaRPr lang="it-IT" dirty="0" smtClean="0"/>
          </a:p>
        </p:txBody>
      </p:sp>
      <p:sp>
        <p:nvSpPr>
          <p:cNvPr id="11266" name="Titolo 3"/>
          <p:cNvSpPr>
            <a:spLocks noGrp="1"/>
          </p:cNvSpPr>
          <p:nvPr>
            <p:ph type="title"/>
          </p:nvPr>
        </p:nvSpPr>
        <p:spPr/>
        <p:txBody>
          <a:bodyPr/>
          <a:lstStyle/>
          <a:p>
            <a:pPr algn="ctr">
              <a:defRPr/>
            </a:pPr>
            <a:r>
              <a:rPr lang="en-GB" sz="3700" dirty="0" smtClean="0"/>
              <a:t>The restaurant example</a:t>
            </a:r>
            <a:endParaRPr lang="it-IT" sz="3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contenuto 4"/>
          <p:cNvSpPr>
            <a:spLocks noGrp="1"/>
          </p:cNvSpPr>
          <p:nvPr>
            <p:ph idx="1"/>
          </p:nvPr>
        </p:nvSpPr>
        <p:spPr>
          <a:xfrm>
            <a:off x="214313" y="1071563"/>
            <a:ext cx="8472487" cy="4929187"/>
          </a:xfrm>
        </p:spPr>
        <p:txBody>
          <a:bodyPr/>
          <a:lstStyle/>
          <a:p>
            <a:r>
              <a:rPr lang="en-US" sz="2400" smtClean="0"/>
              <a:t>Suppose that 99 of the 100 people have received private signals that B is better, but the one person whose signal favors A gets to choose first</a:t>
            </a:r>
          </a:p>
          <a:p>
            <a:endParaRPr lang="it-IT" sz="2400" smtClean="0"/>
          </a:p>
          <a:p>
            <a:r>
              <a:rPr lang="en-US" sz="2400" smtClean="0"/>
              <a:t>Clearly, the first chooser will go to A. The second chooser will now know that the first chooser had a signal that favored A, while his or her own signal favors B </a:t>
            </a:r>
          </a:p>
          <a:p>
            <a:endParaRPr lang="it-IT" sz="2400" smtClean="0"/>
          </a:p>
          <a:p>
            <a:r>
              <a:rPr lang="en-US" sz="2400" smtClean="0"/>
              <a:t>Since the private signals are assumed to be of equal quality, they cancel out, and the rational choice is to decide by the prior probabilities and go to A</a:t>
            </a:r>
            <a:endParaRPr lang="it-IT" sz="2400" smtClean="0"/>
          </a:p>
          <a:p>
            <a:endParaRPr lang="it-IT" sz="2400" smtClean="0"/>
          </a:p>
          <a:p>
            <a:pPr>
              <a:buFont typeface="Wingdings 3" pitchFamily="18" charset="2"/>
              <a:buNone/>
            </a:pPr>
            <a:endParaRPr lang="it-IT" smtClean="0"/>
          </a:p>
        </p:txBody>
      </p:sp>
      <p:sp>
        <p:nvSpPr>
          <p:cNvPr id="11266" name="Titolo 3"/>
          <p:cNvSpPr>
            <a:spLocks noGrp="1"/>
          </p:cNvSpPr>
          <p:nvPr>
            <p:ph type="title"/>
          </p:nvPr>
        </p:nvSpPr>
        <p:spPr/>
        <p:txBody>
          <a:bodyPr/>
          <a:lstStyle/>
          <a:p>
            <a:pPr algn="ctr">
              <a:defRPr/>
            </a:pPr>
            <a:r>
              <a:rPr lang="en-GB" sz="3700" dirty="0" smtClean="0"/>
              <a:t>The restaurant example</a:t>
            </a:r>
            <a:endParaRPr lang="it-IT" sz="37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285875"/>
            <a:ext cx="8229600" cy="5072063"/>
          </a:xfrm>
        </p:spPr>
        <p:txBody>
          <a:bodyPr>
            <a:normAutofit fontScale="92500" lnSpcReduction="10000"/>
          </a:bodyPr>
          <a:lstStyle/>
          <a:p>
            <a:pPr>
              <a:defRPr/>
            </a:pPr>
            <a:r>
              <a:rPr lang="en-US" sz="2600" dirty="0" smtClean="0"/>
              <a:t>The second person thus chooses A regardless of her signal</a:t>
            </a:r>
            <a:endParaRPr lang="it-IT" sz="2600" dirty="0" smtClean="0"/>
          </a:p>
          <a:p>
            <a:pPr>
              <a:defRPr/>
            </a:pPr>
            <a:r>
              <a:rPr lang="en-US" sz="2600" dirty="0" smtClean="0"/>
              <a:t>Her choice therefore provides no new information to the next person in line: the third person's situation is thus exactly the same as that of the second person, and she should make the same choice and so on </a:t>
            </a:r>
            <a:endParaRPr lang="it-IT" sz="2600" dirty="0" smtClean="0"/>
          </a:p>
          <a:p>
            <a:pPr>
              <a:defRPr/>
            </a:pPr>
            <a:r>
              <a:rPr lang="en-US" sz="2600" dirty="0" smtClean="0"/>
              <a:t>Everyone ends up at restaurant A even if, given the aggregate information, it is practically certain that B is better (99 people over 100 have private signal that is the case)</a:t>
            </a:r>
            <a:endParaRPr lang="it-IT" sz="2600" dirty="0" smtClean="0"/>
          </a:p>
          <a:p>
            <a:pPr>
              <a:defRPr/>
            </a:pPr>
            <a:r>
              <a:rPr lang="en-US" sz="2600" dirty="0" smtClean="0"/>
              <a:t>This takes to develop a “wrong” information cascade, i.e.  that is triggered by a small amount of original information followed by imitations</a:t>
            </a:r>
            <a:endParaRPr lang="it-IT" sz="2600" dirty="0" smtClean="0"/>
          </a:p>
          <a:p>
            <a:pPr>
              <a:defRPr/>
            </a:pPr>
            <a:endParaRPr lang="it-IT" sz="2400" dirty="0" smtClean="0"/>
          </a:p>
          <a:p>
            <a:pPr>
              <a:buFont typeface="Wingdings 3" pitchFamily="18" charset="2"/>
              <a:buNone/>
              <a:defRPr/>
            </a:pPr>
            <a:endParaRPr lang="it-IT" dirty="0" smtClean="0"/>
          </a:p>
        </p:txBody>
      </p:sp>
      <p:sp>
        <p:nvSpPr>
          <p:cNvPr id="11266" name="Titolo 3"/>
          <p:cNvSpPr>
            <a:spLocks noGrp="1"/>
          </p:cNvSpPr>
          <p:nvPr>
            <p:ph type="title"/>
          </p:nvPr>
        </p:nvSpPr>
        <p:spPr/>
        <p:txBody>
          <a:bodyPr/>
          <a:lstStyle/>
          <a:p>
            <a:pPr algn="ctr">
              <a:defRPr/>
            </a:pPr>
            <a:r>
              <a:rPr lang="en-GB" sz="3700" dirty="0" smtClean="0"/>
              <a:t>The restaurant example</a:t>
            </a:r>
            <a:endParaRPr lang="it-IT" sz="3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43000"/>
            <a:ext cx="8329613" cy="5357813"/>
          </a:xfrm>
        </p:spPr>
        <p:txBody>
          <a:bodyPr>
            <a:normAutofit fontScale="92500" lnSpcReduction="20000"/>
          </a:bodyPr>
          <a:lstStyle/>
          <a:p>
            <a:pPr>
              <a:spcAft>
                <a:spcPts val="600"/>
              </a:spcAft>
              <a:defRPr/>
            </a:pPr>
            <a:r>
              <a:rPr lang="en-US" sz="2600" dirty="0" smtClean="0"/>
              <a:t>A is chosen although almost all people receive private signal that B is better than A and there is no clear prior evidence that A is better than B (51% vs. 49%) </a:t>
            </a:r>
            <a:endParaRPr lang="it-IT" sz="2600" dirty="0" smtClean="0"/>
          </a:p>
          <a:p>
            <a:pPr>
              <a:spcAft>
                <a:spcPts val="600"/>
              </a:spcAft>
              <a:defRPr/>
            </a:pPr>
            <a:r>
              <a:rPr lang="en-US" sz="2600" dirty="0" smtClean="0"/>
              <a:t>If the second person had been someone who always followed her own signal (overconfident), the third person would have known that the second person's signal had favored B. The third person would then have chosen B, and so everybody else</a:t>
            </a:r>
            <a:endParaRPr lang="it-IT" sz="2600" dirty="0" smtClean="0"/>
          </a:p>
          <a:p>
            <a:pPr>
              <a:spcAft>
                <a:spcPts val="600"/>
              </a:spcAft>
              <a:defRPr/>
            </a:pPr>
            <a:r>
              <a:rPr lang="en-US" sz="2600" dirty="0" smtClean="0"/>
              <a:t>The second person's decision to ignore her own information and imitate the first chooser inflicts a negative externality on the rest of the population </a:t>
            </a:r>
            <a:endParaRPr lang="it-IT" sz="2600" dirty="0" smtClean="0"/>
          </a:p>
          <a:p>
            <a:pPr>
              <a:defRPr/>
            </a:pPr>
            <a:r>
              <a:rPr lang="en-US" sz="2600" dirty="0" smtClean="0"/>
              <a:t>lf she had used her own information, her decision would have provided information to the rest of the population, which would have encouraged them to use their own information as well</a:t>
            </a:r>
            <a:endParaRPr lang="it-IT" sz="2600" dirty="0" smtClean="0"/>
          </a:p>
          <a:p>
            <a:pPr>
              <a:buFont typeface="Wingdings 3" pitchFamily="18" charset="2"/>
              <a:buNone/>
              <a:defRPr/>
            </a:pPr>
            <a:endParaRPr lang="it-IT" sz="2400" dirty="0" smtClean="0"/>
          </a:p>
          <a:p>
            <a:pPr>
              <a:defRPr/>
            </a:pPr>
            <a:endParaRPr lang="it-IT" sz="2400" dirty="0" smtClean="0"/>
          </a:p>
          <a:p>
            <a:pPr>
              <a:buFont typeface="Wingdings 3" pitchFamily="18" charset="2"/>
              <a:buNone/>
              <a:defRPr/>
            </a:pPr>
            <a:endParaRPr lang="it-IT" dirty="0" smtClean="0"/>
          </a:p>
        </p:txBody>
      </p:sp>
      <p:sp>
        <p:nvSpPr>
          <p:cNvPr id="11266" name="Titolo 3"/>
          <p:cNvSpPr>
            <a:spLocks noGrp="1"/>
          </p:cNvSpPr>
          <p:nvPr>
            <p:ph type="title"/>
          </p:nvPr>
        </p:nvSpPr>
        <p:spPr/>
        <p:txBody>
          <a:bodyPr/>
          <a:lstStyle/>
          <a:p>
            <a:pPr algn="ctr">
              <a:defRPr/>
            </a:pPr>
            <a:r>
              <a:rPr lang="en-GB" sz="3700" dirty="0" smtClean="0"/>
              <a:t>What is wrong?</a:t>
            </a:r>
            <a:endParaRPr lang="it-IT" sz="3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contenuto 4"/>
          <p:cNvSpPr>
            <a:spLocks noGrp="1"/>
          </p:cNvSpPr>
          <p:nvPr>
            <p:ph idx="1"/>
          </p:nvPr>
        </p:nvSpPr>
        <p:spPr>
          <a:xfrm>
            <a:off x="457200" y="1285875"/>
            <a:ext cx="8329613" cy="5214938"/>
          </a:xfrm>
        </p:spPr>
        <p:txBody>
          <a:bodyPr/>
          <a:lstStyle/>
          <a:p>
            <a:r>
              <a:rPr lang="en-US" sz="2400" dirty="0" smtClean="0"/>
              <a:t>People get private information ("signals") and can also observe public information</a:t>
            </a:r>
            <a:endParaRPr lang="it-IT" sz="2400" dirty="0" smtClean="0"/>
          </a:p>
          <a:p>
            <a:r>
              <a:rPr lang="en-US" sz="2400" dirty="0" smtClean="0"/>
              <a:t>Public information is the history of all the actions (not information) of predecessors</a:t>
            </a:r>
            <a:endParaRPr lang="it-IT" sz="2400" dirty="0" smtClean="0"/>
          </a:p>
          <a:p>
            <a:r>
              <a:rPr lang="en-US" sz="2400" dirty="0" smtClean="0"/>
              <a:t>People are rational because they are assumed to update their prior probabilities by using </a:t>
            </a:r>
            <a:r>
              <a:rPr lang="en-US" sz="2400" dirty="0" err="1" smtClean="0"/>
              <a:t>Bayes</a:t>
            </a:r>
            <a:r>
              <a:rPr lang="en-US" sz="2400" dirty="0" smtClean="0"/>
              <a:t>’ rule to process the public and private information they possess</a:t>
            </a:r>
            <a:endParaRPr lang="it-IT" sz="2400" dirty="0" smtClean="0"/>
          </a:p>
          <a:p>
            <a:r>
              <a:rPr lang="en-US" sz="2400" dirty="0" smtClean="0"/>
              <a:t>An individual herds on the public belief when his action is independent of his private signal </a:t>
            </a:r>
            <a:endParaRPr lang="it-IT" sz="2400" dirty="0" smtClean="0"/>
          </a:p>
          <a:p>
            <a:r>
              <a:rPr lang="en-US" sz="2400" dirty="0" smtClean="0"/>
              <a:t>If all agents herd there is an informational cascade that may be both “wrong” or “right”</a:t>
            </a:r>
            <a:endParaRPr lang="it-IT" sz="2400" dirty="0" smtClean="0"/>
          </a:p>
          <a:p>
            <a:pPr>
              <a:buFont typeface="Wingdings 3" pitchFamily="18" charset="2"/>
              <a:buNone/>
            </a:pPr>
            <a:endParaRPr lang="it-IT" sz="2400" dirty="0" smtClean="0"/>
          </a:p>
          <a:p>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lstStyle/>
          <a:p>
            <a:pPr algn="ctr">
              <a:defRPr/>
            </a:pPr>
            <a:r>
              <a:rPr lang="en-GB" sz="3700" dirty="0" smtClean="0"/>
              <a:t>Model’s key features</a:t>
            </a:r>
            <a:endParaRPr lang="it-IT" sz="3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contenuto 4"/>
          <p:cNvSpPr>
            <a:spLocks noGrp="1"/>
          </p:cNvSpPr>
          <p:nvPr>
            <p:ph idx="1"/>
          </p:nvPr>
        </p:nvSpPr>
        <p:spPr>
          <a:xfrm>
            <a:off x="457200" y="1428750"/>
            <a:ext cx="8329613" cy="5072063"/>
          </a:xfrm>
        </p:spPr>
        <p:txBody>
          <a:bodyPr/>
          <a:lstStyle/>
          <a:p>
            <a:r>
              <a:rPr lang="en-GB" sz="2400" dirty="0" smtClean="0"/>
              <a:t>The theory of informational cascades assumes that decision makers behave rationally in processing all the available information </a:t>
            </a:r>
          </a:p>
          <a:p>
            <a:endParaRPr lang="it-IT" sz="2400" dirty="0" smtClean="0"/>
          </a:p>
          <a:p>
            <a:r>
              <a:rPr lang="en-GB" sz="2400" dirty="0" smtClean="0"/>
              <a:t>Experimental evidence points out cognitive biases:</a:t>
            </a:r>
          </a:p>
          <a:p>
            <a:pPr>
              <a:buNone/>
            </a:pPr>
            <a:endParaRPr lang="it-IT" sz="2400" dirty="0" smtClean="0"/>
          </a:p>
          <a:p>
            <a:pPr>
              <a:buNone/>
            </a:pPr>
            <a:r>
              <a:rPr lang="en-GB" sz="2400" dirty="0" smtClean="0"/>
              <a:t>   1. One third of the subjects exhibit a tendency to rely on the mere counting of signals (Anderson-Holt 1997)</a:t>
            </a:r>
          </a:p>
          <a:p>
            <a:pPr>
              <a:buNone/>
            </a:pPr>
            <a:r>
              <a:rPr lang="en-GB" sz="2400" dirty="0" smtClean="0"/>
              <a:t>   2. Subjects’ overconfidence consistently explains the deviations from </a:t>
            </a:r>
            <a:r>
              <a:rPr lang="en-GB" sz="2400" dirty="0" err="1" smtClean="0"/>
              <a:t>Bayes</a:t>
            </a:r>
            <a:r>
              <a:rPr lang="en-GB" sz="2400" dirty="0" smtClean="0"/>
              <a:t>’ rule (</a:t>
            </a:r>
            <a:r>
              <a:rPr lang="en-US" sz="2400" dirty="0" smtClean="0"/>
              <a:t>Huck-</a:t>
            </a:r>
            <a:r>
              <a:rPr lang="en-US" sz="2400" dirty="0" err="1" smtClean="0"/>
              <a:t>Oechssler</a:t>
            </a:r>
            <a:r>
              <a:rPr lang="en-US" sz="2400" dirty="0" smtClean="0"/>
              <a:t> 2000, </a:t>
            </a:r>
            <a:r>
              <a:rPr lang="en-US" sz="2400" dirty="0" err="1" smtClean="0"/>
              <a:t>Nöth</a:t>
            </a:r>
            <a:r>
              <a:rPr lang="en-US" sz="2400" dirty="0" smtClean="0"/>
              <a:t>-Weber 2003, </a:t>
            </a:r>
            <a:r>
              <a:rPr lang="en-US" sz="2400" dirty="0" err="1" smtClean="0"/>
              <a:t>Spiwoks</a:t>
            </a:r>
            <a:r>
              <a:rPr lang="en-US" sz="2400" dirty="0" smtClean="0"/>
              <a:t> et al. 2008) </a:t>
            </a:r>
            <a:endParaRPr lang="it-IT" sz="2400" dirty="0" smtClean="0"/>
          </a:p>
          <a:p>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lstStyle/>
          <a:p>
            <a:pPr algn="ctr">
              <a:defRPr/>
            </a:pPr>
            <a:r>
              <a:rPr lang="en-GB" sz="3700" dirty="0" smtClean="0"/>
              <a:t>Heuristics and biases in cascades</a:t>
            </a:r>
            <a:endParaRPr lang="it-IT" sz="3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Experimental setting</a:t>
            </a:r>
            <a:endParaRPr lang="it-IT" sz="3700" dirty="0"/>
          </a:p>
        </p:txBody>
      </p:sp>
      <p:graphicFrame>
        <p:nvGraphicFramePr>
          <p:cNvPr id="1026" name="Object 2"/>
          <p:cNvGraphicFramePr>
            <a:graphicFrameLocks noChangeAspect="1"/>
          </p:cNvGraphicFramePr>
          <p:nvPr/>
        </p:nvGraphicFramePr>
        <p:xfrm>
          <a:off x="506413" y="1566863"/>
          <a:ext cx="8294687" cy="4638675"/>
        </p:xfrm>
        <a:graphic>
          <a:graphicData uri="http://schemas.openxmlformats.org/presentationml/2006/ole">
            <p:oleObj spid="_x0000_s1026" name="Document" r:id="rId4" imgW="6458992" imgH="3606386" progId="Word.Documen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contenuto 4"/>
          <p:cNvSpPr>
            <a:spLocks noGrp="1"/>
          </p:cNvSpPr>
          <p:nvPr>
            <p:ph idx="1"/>
          </p:nvPr>
        </p:nvSpPr>
        <p:spPr>
          <a:xfrm>
            <a:off x="214313" y="1052736"/>
            <a:ext cx="8715375" cy="5448077"/>
          </a:xfrm>
        </p:spPr>
        <p:txBody>
          <a:bodyPr/>
          <a:lstStyle/>
          <a:p>
            <a:r>
              <a:rPr lang="en-GB" sz="2400" dirty="0" smtClean="0"/>
              <a:t>Two events -  Square and Circle - may occur with equal probability.</a:t>
            </a:r>
            <a:endParaRPr lang="it-IT" sz="2400" dirty="0" smtClean="0"/>
          </a:p>
          <a:p>
            <a:endParaRPr lang="it-IT" sz="2400" dirty="0" smtClean="0"/>
          </a:p>
          <a:p>
            <a:r>
              <a:rPr lang="en-GB" sz="2400" dirty="0" smtClean="0"/>
              <a:t>For each session, </a:t>
            </a:r>
            <a:r>
              <a:rPr lang="en-GB" sz="2400" b="1" dirty="0" smtClean="0"/>
              <a:t>9 subjects </a:t>
            </a:r>
            <a:r>
              <a:rPr lang="en-GB" sz="2400" dirty="0" smtClean="0"/>
              <a:t>(students)</a:t>
            </a:r>
            <a:r>
              <a:rPr lang="en-GB" sz="2400" b="1" dirty="0" smtClean="0"/>
              <a:t> </a:t>
            </a:r>
            <a:r>
              <a:rPr lang="en-GB" sz="2400" dirty="0" smtClean="0"/>
              <a:t>were arranged in a pre-specified order and asked to predict the state with a monetary reward for a correct prediction</a:t>
            </a:r>
            <a:endParaRPr lang="it-IT" sz="2400" dirty="0" smtClean="0"/>
          </a:p>
          <a:p>
            <a:pPr>
              <a:buFont typeface="Wingdings 3" pitchFamily="18" charset="2"/>
              <a:buNone/>
            </a:pPr>
            <a:endParaRPr lang="it-IT" sz="2400" dirty="0" smtClean="0"/>
          </a:p>
          <a:p>
            <a:pPr>
              <a:buFont typeface="Wingdings 3" pitchFamily="18" charset="2"/>
              <a:buNone/>
            </a:pPr>
            <a:r>
              <a:rPr lang="en-GB" sz="2400" dirty="0" smtClean="0"/>
              <a:t>Each subject observes:</a:t>
            </a:r>
            <a:endParaRPr lang="it-IT" sz="2400" dirty="0" smtClean="0"/>
          </a:p>
          <a:p>
            <a:r>
              <a:rPr lang="en-GB" sz="2400" dirty="0" smtClean="0"/>
              <a:t>an independent and private signal (</a:t>
            </a:r>
            <a:r>
              <a:rPr lang="en-GB" sz="2400" b="1" dirty="0" smtClean="0"/>
              <a:t>Private Draw</a:t>
            </a:r>
            <a:r>
              <a:rPr lang="en-GB" sz="2400" dirty="0" smtClean="0"/>
              <a:t>) which has a 2/3 chance of indicating the correct event</a:t>
            </a:r>
            <a:endParaRPr lang="it-IT" sz="2400" dirty="0" smtClean="0"/>
          </a:p>
          <a:p>
            <a:r>
              <a:rPr lang="en-GB" sz="2400" dirty="0" smtClean="0"/>
              <a:t>the predictions (</a:t>
            </a:r>
            <a:r>
              <a:rPr lang="en-GB" sz="2400" b="1" dirty="0" smtClean="0"/>
              <a:t>Previous Choices</a:t>
            </a:r>
            <a:r>
              <a:rPr lang="en-GB" sz="2400" dirty="0" smtClean="0"/>
              <a:t>) made by the subjects choosing previously that are public information</a:t>
            </a:r>
            <a:endParaRPr lang="it-IT" sz="2400" dirty="0" smtClean="0"/>
          </a:p>
          <a:p>
            <a:endParaRPr lang="it-IT" sz="2400" dirty="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Experimental Design</a:t>
            </a:r>
            <a:endParaRPr lang="it-IT" sz="37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contenuto 4"/>
          <p:cNvSpPr>
            <a:spLocks noGrp="1"/>
          </p:cNvSpPr>
          <p:nvPr>
            <p:ph idx="1"/>
          </p:nvPr>
        </p:nvSpPr>
        <p:spPr>
          <a:xfrm>
            <a:off x="214313" y="1214438"/>
            <a:ext cx="8715375" cy="5286375"/>
          </a:xfrm>
        </p:spPr>
        <p:txBody>
          <a:bodyPr/>
          <a:lstStyle/>
          <a:p>
            <a:r>
              <a:rPr lang="en-GB" sz="2400" smtClean="0"/>
              <a:t>HP: rational subjects process information according to Bayes’ rule and predict the event indicated as more probable by the combination of private signals and publicly known predictions </a:t>
            </a:r>
            <a:endParaRPr lang="it-IT" sz="2400" smtClean="0"/>
          </a:p>
          <a:p>
            <a:endParaRPr lang="it-IT" sz="2400" smtClean="0"/>
          </a:p>
          <a:p>
            <a:r>
              <a:rPr lang="en-GB" sz="2400" smtClean="0"/>
              <a:t>This implies that the choice of the first decision maker reveals the private signal he has drawn</a:t>
            </a:r>
            <a:endParaRPr lang="it-IT" sz="2400" smtClean="0"/>
          </a:p>
          <a:p>
            <a:pPr>
              <a:buFont typeface="Wingdings 3" pitchFamily="18" charset="2"/>
              <a:buNone/>
            </a:pPr>
            <a:r>
              <a:rPr lang="en-GB" sz="2400" smtClean="0"/>
              <a:t> </a:t>
            </a:r>
            <a:endParaRPr lang="it-IT" sz="2400" smtClean="0"/>
          </a:p>
          <a:p>
            <a:r>
              <a:rPr lang="en-GB" sz="2400" smtClean="0"/>
              <a:t>For example, if he chooses A, later decision makers will infer that he has observed the signal </a:t>
            </a:r>
            <a:r>
              <a:rPr lang="en-GB" sz="2400" i="1" smtClean="0"/>
              <a:t>a</a:t>
            </a:r>
            <a:endParaRPr lang="it-IT" sz="2400" smtClean="0"/>
          </a:p>
          <a:p>
            <a:pPr>
              <a:buFont typeface="Wingdings 3" pitchFamily="18" charset="2"/>
              <a:buNone/>
            </a:pPr>
            <a:r>
              <a:rPr lang="en-GB" sz="2400" smtClean="0"/>
              <a:t>			[</a:t>
            </a:r>
            <a:r>
              <a:rPr lang="en-US" sz="2400" smtClean="0"/>
              <a:t>Pr(</a:t>
            </a:r>
            <a:r>
              <a:rPr lang="en-US" sz="2400" i="1" smtClean="0"/>
              <a:t>a</a:t>
            </a:r>
            <a:r>
              <a:rPr lang="en-US" sz="2400" smtClean="0"/>
              <a:t>|A)=2/3 &gt; Pr(</a:t>
            </a:r>
            <a:r>
              <a:rPr lang="en-US" sz="2400" i="1" smtClean="0"/>
              <a:t>a</a:t>
            </a:r>
            <a:r>
              <a:rPr lang="en-US" sz="2400" smtClean="0"/>
              <a:t>|B)=1/3]</a:t>
            </a:r>
            <a:endParaRPr lang="it-IT" sz="2400" smtClean="0"/>
          </a:p>
          <a:p>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it-IT" sz="3700" dirty="0" smtClean="0">
                <a:solidFill>
                  <a:srgbClr val="002060"/>
                </a:solidFill>
              </a:rPr>
              <a:t>Trend in APSR</a:t>
            </a:r>
            <a:endParaRPr lang="it-IT" sz="3700" dirty="0">
              <a:solidFill>
                <a:srgbClr val="002060"/>
              </a:solidFill>
            </a:endParaRPr>
          </a:p>
        </p:txBody>
      </p:sp>
      <p:pic>
        <p:nvPicPr>
          <p:cNvPr id="4" name="Content Placeholder 3"/>
          <p:cNvPicPr>
            <a:picLocks noGrp="1"/>
          </p:cNvPicPr>
          <p:nvPr>
            <p:ph idx="1"/>
          </p:nvPr>
        </p:nvPicPr>
        <p:blipFill>
          <a:blip r:embed="rId2" cstate="print"/>
          <a:srcRect/>
          <a:stretch>
            <a:fillRect/>
          </a:stretch>
        </p:blipFill>
        <p:spPr bwMode="auto">
          <a:xfrm>
            <a:off x="0" y="1268760"/>
            <a:ext cx="9828584" cy="558924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contenuto 4"/>
          <p:cNvSpPr>
            <a:spLocks noGrp="1"/>
          </p:cNvSpPr>
          <p:nvPr>
            <p:ph idx="1"/>
          </p:nvPr>
        </p:nvSpPr>
        <p:spPr>
          <a:xfrm>
            <a:off x="214313" y="1214438"/>
            <a:ext cx="8715375" cy="5286375"/>
          </a:xfrm>
        </p:spPr>
        <p:txBody>
          <a:bodyPr/>
          <a:lstStyle/>
          <a:p>
            <a:r>
              <a:rPr lang="en-GB" sz="2400" smtClean="0"/>
              <a:t>If the second decision maker observes the same private signal </a:t>
            </a:r>
            <a:r>
              <a:rPr lang="en-GB" sz="2400" i="1" smtClean="0"/>
              <a:t>a </a:t>
            </a:r>
            <a:r>
              <a:rPr lang="en-GB" sz="2400" smtClean="0"/>
              <a:t>he will predict accordingly. </a:t>
            </a:r>
            <a:endParaRPr lang="it-IT" sz="2400" smtClean="0"/>
          </a:p>
          <a:p>
            <a:pPr>
              <a:buFont typeface="Wingdings 3" pitchFamily="18" charset="2"/>
              <a:buNone/>
            </a:pPr>
            <a:endParaRPr lang="it-IT" sz="2400" smtClean="0"/>
          </a:p>
          <a:p>
            <a:r>
              <a:rPr lang="en-GB" sz="2400" smtClean="0"/>
              <a:t>If she receives the other signal </a:t>
            </a:r>
            <a:r>
              <a:rPr lang="en-GB" sz="2400" i="1" smtClean="0"/>
              <a:t>b</a:t>
            </a:r>
            <a:r>
              <a:rPr lang="en-GB" sz="2400" smtClean="0"/>
              <a:t>, he will assign a 50% probability to the two events and both predictions will be equally rational. </a:t>
            </a:r>
            <a:endParaRPr lang="it-IT" sz="2400" smtClean="0"/>
          </a:p>
          <a:p>
            <a:endParaRPr lang="it-IT" sz="2400" smtClean="0"/>
          </a:p>
          <a:p>
            <a:r>
              <a:rPr lang="it-IT" sz="2400" smtClean="0"/>
              <a:t>If </a:t>
            </a:r>
            <a:r>
              <a:rPr lang="en-GB" sz="2400" smtClean="0"/>
              <a:t>the second decision maker chooses A, the third decision maker will observe two previous choices of A. If her private signal is </a:t>
            </a:r>
            <a:r>
              <a:rPr lang="en-GB" sz="2400" i="1" smtClean="0"/>
              <a:t>b</a:t>
            </a:r>
            <a:r>
              <a:rPr lang="en-US" sz="2400" smtClean="0"/>
              <a:t>, it will be rational to ignore this private information and to predict A as the previous choosers (information cascade). </a:t>
            </a:r>
            <a:endParaRPr lang="it-IT" sz="2400" smtClean="0"/>
          </a:p>
          <a:p>
            <a:r>
              <a:rPr lang="en-US" sz="2400" smtClean="0"/>
              <a:t> </a:t>
            </a:r>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contenuto 4"/>
          <p:cNvSpPr>
            <a:spLocks noGrp="1"/>
          </p:cNvSpPr>
          <p:nvPr>
            <p:ph idx="1"/>
          </p:nvPr>
        </p:nvSpPr>
        <p:spPr>
          <a:xfrm>
            <a:off x="214313" y="1214438"/>
            <a:ext cx="8929687" cy="5286375"/>
          </a:xfrm>
        </p:spPr>
        <p:txBody>
          <a:bodyPr/>
          <a:lstStyle/>
          <a:p>
            <a:pPr>
              <a:buFont typeface="Wingdings 3" pitchFamily="18" charset="2"/>
              <a:buNone/>
            </a:pPr>
            <a:r>
              <a:rPr lang="en-US" sz="2400" smtClean="0"/>
              <a:t>  If (</a:t>
            </a:r>
            <a:r>
              <a:rPr lang="en-US" sz="2400" i="1" smtClean="0"/>
              <a:t>a</a:t>
            </a:r>
            <a:r>
              <a:rPr lang="en-US" sz="2400" smtClean="0"/>
              <a:t>,</a:t>
            </a:r>
            <a:r>
              <a:rPr lang="en-US" sz="2400" i="1" smtClean="0"/>
              <a:t>b</a:t>
            </a:r>
            <a:r>
              <a:rPr lang="en-US" sz="2400" smtClean="0"/>
              <a:t>) indicates the numbers of signals </a:t>
            </a:r>
            <a:r>
              <a:rPr lang="en-US" sz="2400" i="1" smtClean="0"/>
              <a:t>a</a:t>
            </a:r>
            <a:r>
              <a:rPr lang="en-US" sz="2400" smtClean="0"/>
              <a:t> and </a:t>
            </a:r>
            <a:r>
              <a:rPr lang="en-US" sz="2400" i="1" smtClean="0"/>
              <a:t>b </a:t>
            </a:r>
            <a:r>
              <a:rPr lang="en-US" sz="2400" smtClean="0"/>
              <a:t>received or inferred, Bayes’ rule imposes:</a:t>
            </a:r>
            <a:r>
              <a:rPr lang="en-US" sz="2400" b="1" smtClean="0"/>
              <a:t> </a:t>
            </a:r>
            <a:endParaRPr lang="it-IT" sz="2400" smtClean="0"/>
          </a:p>
          <a:p>
            <a:pPr>
              <a:buFont typeface="Wingdings 3" pitchFamily="18" charset="2"/>
              <a:buNone/>
            </a:pPr>
            <a:r>
              <a:rPr lang="en-US" sz="2400" b="1" smtClean="0"/>
              <a:t>                                          [Pr(</a:t>
            </a:r>
            <a:r>
              <a:rPr lang="en-US" sz="2400" b="1" i="1" smtClean="0"/>
              <a:t>a</a:t>
            </a:r>
            <a:r>
              <a:rPr lang="en-US" sz="2400" b="1" smtClean="0"/>
              <a:t>,</a:t>
            </a:r>
            <a:r>
              <a:rPr lang="en-US" sz="2400" b="1" i="1" smtClean="0"/>
              <a:t>b</a:t>
            </a:r>
            <a:r>
              <a:rPr lang="en-US" sz="2400" b="1" smtClean="0"/>
              <a:t>|A) Pr(A)] </a:t>
            </a:r>
            <a:endParaRPr lang="it-IT" sz="2400" smtClean="0"/>
          </a:p>
          <a:p>
            <a:pPr>
              <a:buFont typeface="Wingdings 3" pitchFamily="18" charset="2"/>
              <a:buNone/>
            </a:pPr>
            <a:r>
              <a:rPr lang="en-US" sz="2400" b="1" smtClean="0"/>
              <a:t>	Pr (A|</a:t>
            </a:r>
            <a:r>
              <a:rPr lang="en-US" sz="2400" b="1" i="1" smtClean="0"/>
              <a:t>a</a:t>
            </a:r>
            <a:r>
              <a:rPr lang="en-US" sz="2400" b="1" smtClean="0"/>
              <a:t>,</a:t>
            </a:r>
            <a:r>
              <a:rPr lang="en-US" sz="2400" b="1" i="1" smtClean="0"/>
              <a:t>b</a:t>
            </a:r>
            <a:r>
              <a:rPr lang="en-US" sz="2400" b="1" smtClean="0"/>
              <a:t>)  =      </a:t>
            </a:r>
            <a:r>
              <a:rPr lang="en-US" sz="2400" b="1" baseline="30000" smtClean="0"/>
              <a:t>______________________________________________</a:t>
            </a:r>
            <a:endParaRPr lang="it-IT" sz="2400" smtClean="0"/>
          </a:p>
          <a:p>
            <a:pPr>
              <a:buFont typeface="Wingdings 3" pitchFamily="18" charset="2"/>
              <a:buNone/>
            </a:pPr>
            <a:r>
              <a:rPr lang="en-US" sz="2400" b="1" smtClean="0"/>
              <a:t>                           [Pr(</a:t>
            </a:r>
            <a:r>
              <a:rPr lang="en-US" sz="2400" b="1" i="1" smtClean="0"/>
              <a:t>a</a:t>
            </a:r>
            <a:r>
              <a:rPr lang="en-US" sz="2400" b="1" smtClean="0"/>
              <a:t>,</a:t>
            </a:r>
            <a:r>
              <a:rPr lang="en-US" sz="2400" b="1" i="1" smtClean="0"/>
              <a:t>b</a:t>
            </a:r>
            <a:r>
              <a:rPr lang="en-US" sz="2400" b="1" smtClean="0"/>
              <a:t>|A) Pr(A) + Pr(</a:t>
            </a:r>
            <a:r>
              <a:rPr lang="en-US" sz="2400" b="1" i="1" smtClean="0"/>
              <a:t>a</a:t>
            </a:r>
            <a:r>
              <a:rPr lang="en-US" sz="2400" b="1" smtClean="0"/>
              <a:t>,</a:t>
            </a:r>
            <a:r>
              <a:rPr lang="en-US" sz="2400" b="1" i="1" smtClean="0"/>
              <a:t>b</a:t>
            </a:r>
            <a:r>
              <a:rPr lang="en-US" sz="2400" b="1" smtClean="0"/>
              <a:t>|B) Pr(B)]</a:t>
            </a:r>
            <a:endParaRPr lang="it-IT" sz="2400" smtClean="0"/>
          </a:p>
          <a:p>
            <a:endParaRPr lang="it-IT" sz="2400" smtClean="0"/>
          </a:p>
          <a:p>
            <a:pPr>
              <a:buFont typeface="Wingdings 3" pitchFamily="18" charset="2"/>
              <a:buNone/>
            </a:pPr>
            <a:r>
              <a:rPr lang="en-US" sz="2400" smtClean="0"/>
              <a:t>   In the example, the third decision maker observes two signals </a:t>
            </a:r>
            <a:r>
              <a:rPr lang="en-US" sz="2400" i="1" smtClean="0"/>
              <a:t>a</a:t>
            </a:r>
            <a:r>
              <a:rPr lang="en-US" sz="2400" smtClean="0"/>
              <a:t> inferred and receives one signal </a:t>
            </a:r>
            <a:r>
              <a:rPr lang="en-US" sz="2400" i="1" smtClean="0"/>
              <a:t>b </a:t>
            </a:r>
            <a:r>
              <a:rPr lang="en-US" sz="2400" smtClean="0"/>
              <a:t>received and the expression above gives:		</a:t>
            </a:r>
            <a:endParaRPr lang="it-IT" sz="2400" smtClean="0"/>
          </a:p>
          <a:p>
            <a:pPr>
              <a:buFont typeface="Wingdings 3" pitchFamily="18" charset="2"/>
              <a:buNone/>
            </a:pPr>
            <a:r>
              <a:rPr lang="en-US" sz="2400" b="1" smtClean="0"/>
              <a:t>                                       (2/3)</a:t>
            </a:r>
            <a:r>
              <a:rPr lang="en-US" sz="2400" b="1" baseline="30000" smtClean="0"/>
              <a:t>2</a:t>
            </a:r>
            <a:r>
              <a:rPr lang="en-US" sz="2400" b="1" smtClean="0"/>
              <a:t>(1/3)(1/2)</a:t>
            </a:r>
            <a:endParaRPr lang="it-IT" sz="2400" smtClean="0"/>
          </a:p>
          <a:p>
            <a:pPr>
              <a:buFont typeface="Wingdings 3" pitchFamily="18" charset="2"/>
              <a:buNone/>
            </a:pPr>
            <a:r>
              <a:rPr lang="en-US" sz="2400" b="1" smtClean="0"/>
              <a:t> Pr (A|</a:t>
            </a:r>
            <a:r>
              <a:rPr lang="en-US" sz="2400" b="1" i="1" smtClean="0"/>
              <a:t>a</a:t>
            </a:r>
            <a:r>
              <a:rPr lang="en-US" sz="2400" b="1" smtClean="0"/>
              <a:t>,</a:t>
            </a:r>
            <a:r>
              <a:rPr lang="en-US" sz="2400" b="1" i="1" smtClean="0"/>
              <a:t>b</a:t>
            </a:r>
            <a:r>
              <a:rPr lang="en-US" sz="2400" b="1" smtClean="0"/>
              <a:t>)  =   </a:t>
            </a:r>
            <a:r>
              <a:rPr lang="en-US" sz="2400" b="1" baseline="30000" smtClean="0"/>
              <a:t>______________________________________________________</a:t>
            </a:r>
            <a:r>
              <a:rPr lang="en-US" sz="2400" b="1" smtClean="0"/>
              <a:t>= 2/3 </a:t>
            </a:r>
            <a:endParaRPr lang="it-IT" sz="2400" smtClean="0"/>
          </a:p>
          <a:p>
            <a:pPr>
              <a:buFont typeface="Wingdings 3" pitchFamily="18" charset="2"/>
              <a:buNone/>
            </a:pPr>
            <a:r>
              <a:rPr lang="en-US" sz="2400" b="1" smtClean="0"/>
              <a:t>                          (2/3)</a:t>
            </a:r>
            <a:r>
              <a:rPr lang="en-US" sz="2400" b="1" baseline="30000" smtClean="0"/>
              <a:t>2</a:t>
            </a:r>
            <a:r>
              <a:rPr lang="en-US" sz="2400" b="1" smtClean="0"/>
              <a:t>(1/3)(1/2) + (1/3)</a:t>
            </a:r>
            <a:r>
              <a:rPr lang="en-US" sz="2400" b="1" baseline="30000" smtClean="0"/>
              <a:t>2</a:t>
            </a:r>
            <a:r>
              <a:rPr lang="en-US" sz="2400" b="1" smtClean="0"/>
              <a:t>(2/3)(1/2)</a:t>
            </a:r>
            <a:endParaRPr lang="it-IT" sz="2400" smtClean="0"/>
          </a:p>
          <a:p>
            <a:pPr>
              <a:buFont typeface="Wingdings 3" pitchFamily="18" charset="2"/>
              <a:buNone/>
            </a:pPr>
            <a:r>
              <a:rPr lang="en-US" sz="2400" b="1" smtClean="0"/>
              <a:t> </a:t>
            </a:r>
            <a:endParaRPr lang="it-IT" sz="2400" smtClean="0"/>
          </a:p>
          <a:p>
            <a:r>
              <a:rPr lang="en-US" sz="2400" smtClean="0"/>
              <a:t> </a:t>
            </a:r>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4"/>
          <p:cNvSpPr>
            <a:spLocks noGrp="1"/>
          </p:cNvSpPr>
          <p:nvPr>
            <p:ph idx="1"/>
          </p:nvPr>
        </p:nvSpPr>
        <p:spPr>
          <a:xfrm>
            <a:off x="214313" y="1214438"/>
            <a:ext cx="8929687" cy="5286375"/>
          </a:xfrm>
        </p:spPr>
        <p:txBody>
          <a:bodyPr/>
          <a:lstStyle/>
          <a:p>
            <a:r>
              <a:rPr lang="en-US" sz="2400" smtClean="0"/>
              <a:t>Being signals balanced [Pr(A|</a:t>
            </a:r>
            <a:r>
              <a:rPr lang="en-US" sz="2400" i="1" smtClean="0"/>
              <a:t>a</a:t>
            </a:r>
            <a:r>
              <a:rPr lang="en-US" sz="2400" smtClean="0"/>
              <a:t>) = Pr(B|</a:t>
            </a:r>
            <a:r>
              <a:rPr lang="en-US" sz="2400" i="1" smtClean="0"/>
              <a:t>b</a:t>
            </a:r>
            <a:r>
              <a:rPr lang="en-US" sz="2400" smtClean="0"/>
              <a:t>) = 2/3], the difference between the number of signals </a:t>
            </a:r>
            <a:r>
              <a:rPr lang="en-US" sz="2400" i="1" smtClean="0"/>
              <a:t>a </a:t>
            </a:r>
            <a:r>
              <a:rPr lang="en-US" sz="2400" smtClean="0"/>
              <a:t>and </a:t>
            </a:r>
            <a:r>
              <a:rPr lang="en-US" sz="2400" i="1" smtClean="0"/>
              <a:t>b</a:t>
            </a:r>
            <a:r>
              <a:rPr lang="en-US" sz="2400" smtClean="0"/>
              <a:t> inferred or observed determines the more probable event.</a:t>
            </a:r>
            <a:endParaRPr lang="it-IT" sz="2400" smtClean="0"/>
          </a:p>
          <a:p>
            <a:endParaRPr lang="it-IT" sz="2400" smtClean="0"/>
          </a:p>
          <a:p>
            <a:r>
              <a:rPr lang="en-US" sz="2400" smtClean="0"/>
              <a:t>In this simplified case, Bayes’ rule corresponds to a very simple and intuitive counting heuristic, which is easily computable by all subjects.</a:t>
            </a:r>
            <a:endParaRPr lang="it-IT" sz="2400" smtClean="0"/>
          </a:p>
          <a:p>
            <a:pPr>
              <a:buFont typeface="Wingdings 3" pitchFamily="18" charset="2"/>
              <a:buNone/>
            </a:pPr>
            <a:r>
              <a:rPr lang="en-US" sz="2400" smtClean="0"/>
              <a:t> </a:t>
            </a:r>
            <a:endParaRPr lang="it-IT" sz="2400" smtClean="0"/>
          </a:p>
          <a:p>
            <a:r>
              <a:rPr lang="en-US" sz="2400" smtClean="0"/>
              <a:t>In the example above, the third decision maker has to count two previous choices over his/her only one private signal to determine her choice of A as rational</a:t>
            </a:r>
            <a:r>
              <a:rPr lang="en-US" sz="2400" b="1" smtClean="0"/>
              <a:t> </a:t>
            </a:r>
            <a:endParaRPr lang="it-IT" sz="2400" smtClean="0"/>
          </a:p>
          <a:p>
            <a:pPr>
              <a:buFont typeface="Wingdings 3" pitchFamily="18" charset="2"/>
              <a:buNone/>
            </a:pPr>
            <a:r>
              <a:rPr lang="en-US" sz="2400" smtClean="0"/>
              <a:t> </a:t>
            </a:r>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
          <p:cNvSpPr txBox="1">
            <a:spLocks noChangeArrowheads="1"/>
          </p:cNvSpPr>
          <p:nvPr/>
        </p:nvSpPr>
        <p:spPr bwMode="auto">
          <a:xfrm>
            <a:off x="2843213" y="4221163"/>
            <a:ext cx="792162" cy="519112"/>
          </a:xfrm>
          <a:prstGeom prst="rect">
            <a:avLst/>
          </a:prstGeom>
          <a:noFill/>
          <a:ln w="9525">
            <a:noFill/>
            <a:miter lim="800000"/>
            <a:headEnd/>
            <a:tailEnd/>
          </a:ln>
        </p:spPr>
        <p:txBody>
          <a:bodyPr>
            <a:spAutoFit/>
          </a:bodyPr>
          <a:lstStyle/>
          <a:p>
            <a:pPr>
              <a:spcBef>
                <a:spcPct val="50000"/>
              </a:spcBef>
            </a:pPr>
            <a:r>
              <a:rPr lang="en-US" sz="2800">
                <a:latin typeface="Palatino Linotype" pitchFamily="18" charset="0"/>
              </a:rPr>
              <a:t>2/3</a:t>
            </a:r>
          </a:p>
        </p:txBody>
      </p:sp>
      <p:sp>
        <p:nvSpPr>
          <p:cNvPr id="31747" name="Text Box 12"/>
          <p:cNvSpPr txBox="1">
            <a:spLocks noChangeArrowheads="1"/>
          </p:cNvSpPr>
          <p:nvPr/>
        </p:nvSpPr>
        <p:spPr bwMode="auto">
          <a:xfrm>
            <a:off x="2843213" y="5516563"/>
            <a:ext cx="719137" cy="519112"/>
          </a:xfrm>
          <a:prstGeom prst="rect">
            <a:avLst/>
          </a:prstGeom>
          <a:noFill/>
          <a:ln w="9525">
            <a:noFill/>
            <a:miter lim="800000"/>
            <a:headEnd/>
            <a:tailEnd/>
          </a:ln>
        </p:spPr>
        <p:txBody>
          <a:bodyPr>
            <a:spAutoFit/>
          </a:bodyPr>
          <a:lstStyle/>
          <a:p>
            <a:r>
              <a:rPr lang="en-US" sz="2800">
                <a:latin typeface="Palatino Linotype" pitchFamily="18" charset="0"/>
              </a:rPr>
              <a:t>1/3</a:t>
            </a:r>
          </a:p>
        </p:txBody>
      </p:sp>
      <p:sp>
        <p:nvSpPr>
          <p:cNvPr id="31748" name="Text Box 14"/>
          <p:cNvSpPr txBox="1">
            <a:spLocks noChangeArrowheads="1"/>
          </p:cNvSpPr>
          <p:nvPr/>
        </p:nvSpPr>
        <p:spPr bwMode="auto">
          <a:xfrm>
            <a:off x="8027988" y="5502275"/>
            <a:ext cx="719137" cy="519113"/>
          </a:xfrm>
          <a:prstGeom prst="rect">
            <a:avLst/>
          </a:prstGeom>
          <a:noFill/>
          <a:ln w="9525">
            <a:noFill/>
            <a:miter lim="800000"/>
            <a:headEnd/>
            <a:tailEnd/>
          </a:ln>
        </p:spPr>
        <p:txBody>
          <a:bodyPr>
            <a:spAutoFit/>
          </a:bodyPr>
          <a:lstStyle/>
          <a:p>
            <a:r>
              <a:rPr lang="en-US" sz="2800">
                <a:latin typeface="Palatino Linotype" pitchFamily="18" charset="0"/>
              </a:rPr>
              <a:t>1/3</a:t>
            </a:r>
          </a:p>
        </p:txBody>
      </p:sp>
      <p:sp>
        <p:nvSpPr>
          <p:cNvPr id="31749" name="Text Box 16"/>
          <p:cNvSpPr txBox="1">
            <a:spLocks noChangeArrowheads="1"/>
          </p:cNvSpPr>
          <p:nvPr/>
        </p:nvSpPr>
        <p:spPr bwMode="auto">
          <a:xfrm>
            <a:off x="8027988" y="4221163"/>
            <a:ext cx="792162" cy="519112"/>
          </a:xfrm>
          <a:prstGeom prst="rect">
            <a:avLst/>
          </a:prstGeom>
          <a:noFill/>
          <a:ln w="9525">
            <a:noFill/>
            <a:miter lim="800000"/>
            <a:headEnd/>
            <a:tailEnd/>
          </a:ln>
        </p:spPr>
        <p:txBody>
          <a:bodyPr>
            <a:spAutoFit/>
          </a:bodyPr>
          <a:lstStyle/>
          <a:p>
            <a:pPr>
              <a:spcBef>
                <a:spcPct val="50000"/>
              </a:spcBef>
            </a:pPr>
            <a:r>
              <a:rPr lang="en-US" sz="2800">
                <a:latin typeface="Palatino Linotype" pitchFamily="18" charset="0"/>
              </a:rPr>
              <a:t>2/3</a:t>
            </a:r>
          </a:p>
        </p:txBody>
      </p:sp>
      <p:sp>
        <p:nvSpPr>
          <p:cNvPr id="31750" name="AutoShape 20"/>
          <p:cNvSpPr>
            <a:spLocks noChangeArrowheads="1"/>
          </p:cNvSpPr>
          <p:nvPr/>
        </p:nvSpPr>
        <p:spPr bwMode="auto">
          <a:xfrm>
            <a:off x="3995738" y="3213100"/>
            <a:ext cx="931862" cy="863600"/>
          </a:xfrm>
          <a:prstGeom prst="cube">
            <a:avLst>
              <a:gd name="adj" fmla="val 25000"/>
            </a:avLst>
          </a:prstGeom>
          <a:solidFill>
            <a:srgbClr val="F8F8F8"/>
          </a:solidFill>
          <a:ln w="9525">
            <a:solidFill>
              <a:schemeClr val="tx1"/>
            </a:solidFill>
            <a:miter lim="800000"/>
            <a:headEnd/>
            <a:tailEnd/>
          </a:ln>
        </p:spPr>
        <p:txBody>
          <a:bodyPr wrap="none" anchor="ctr"/>
          <a:lstStyle/>
          <a:p>
            <a:endParaRPr lang="it-IT">
              <a:latin typeface="Calibri" pitchFamily="34" charset="0"/>
            </a:endParaRPr>
          </a:p>
        </p:txBody>
      </p:sp>
      <p:sp>
        <p:nvSpPr>
          <p:cNvPr id="53269" name="Text Box 21"/>
          <p:cNvSpPr txBox="1">
            <a:spLocks noChangeArrowheads="1"/>
          </p:cNvSpPr>
          <p:nvPr/>
        </p:nvSpPr>
        <p:spPr bwMode="auto">
          <a:xfrm>
            <a:off x="4067175" y="3325813"/>
            <a:ext cx="528638" cy="823912"/>
          </a:xfrm>
          <a:prstGeom prst="rect">
            <a:avLst/>
          </a:prstGeom>
          <a:noFill/>
          <a:ln w="9525">
            <a:noFill/>
            <a:miter lim="800000"/>
            <a:headEnd/>
            <a:tailEnd/>
          </a:ln>
          <a:effectLst/>
        </p:spPr>
        <p:txBody>
          <a:bodyPr wrap="none">
            <a:spAutoFit/>
          </a:bodyPr>
          <a:lstStyle/>
          <a:p>
            <a:pPr>
              <a:defRPr/>
            </a:pPr>
            <a:r>
              <a:rPr lang="en-US" sz="4800" b="1">
                <a:solidFill>
                  <a:srgbClr val="FFFF00"/>
                </a:solidFill>
                <a:effectLst>
                  <a:outerShdw blurRad="38100" dist="38100" dir="2700000" algn="tl">
                    <a:srgbClr val="C0C0C0"/>
                  </a:outerShdw>
                </a:effectLst>
                <a:latin typeface="Comic Sans MS" pitchFamily="-110" charset="0"/>
              </a:rPr>
              <a:t>?</a:t>
            </a:r>
          </a:p>
        </p:txBody>
      </p:sp>
      <p:sp>
        <p:nvSpPr>
          <p:cNvPr id="31752" name="Line 22"/>
          <p:cNvSpPr>
            <a:spLocks noChangeShapeType="1"/>
          </p:cNvSpPr>
          <p:nvPr/>
        </p:nvSpPr>
        <p:spPr bwMode="auto">
          <a:xfrm flipH="1">
            <a:off x="5435600" y="2565400"/>
            <a:ext cx="936625" cy="360363"/>
          </a:xfrm>
          <a:prstGeom prst="line">
            <a:avLst/>
          </a:prstGeom>
          <a:noFill/>
          <a:ln w="76200">
            <a:solidFill>
              <a:srgbClr val="FF0000"/>
            </a:solidFill>
            <a:round/>
            <a:headEnd/>
            <a:tailEnd type="triangle" w="med" len="med"/>
          </a:ln>
        </p:spPr>
        <p:txBody>
          <a:bodyPr/>
          <a:lstStyle/>
          <a:p>
            <a:endParaRPr lang="it-IT"/>
          </a:p>
        </p:txBody>
      </p:sp>
      <p:sp>
        <p:nvSpPr>
          <p:cNvPr id="31753" name="Line 23"/>
          <p:cNvSpPr>
            <a:spLocks noChangeShapeType="1"/>
          </p:cNvSpPr>
          <p:nvPr/>
        </p:nvSpPr>
        <p:spPr bwMode="auto">
          <a:xfrm>
            <a:off x="2771775" y="2492375"/>
            <a:ext cx="1008063" cy="504825"/>
          </a:xfrm>
          <a:prstGeom prst="line">
            <a:avLst/>
          </a:prstGeom>
          <a:noFill/>
          <a:ln w="76200">
            <a:solidFill>
              <a:srgbClr val="FF0000"/>
            </a:solidFill>
            <a:round/>
            <a:headEnd/>
            <a:tailEnd type="triangle" w="med" len="med"/>
          </a:ln>
        </p:spPr>
        <p:txBody>
          <a:bodyPr/>
          <a:lstStyle/>
          <a:p>
            <a:endParaRPr lang="it-IT"/>
          </a:p>
        </p:txBody>
      </p:sp>
      <p:sp>
        <p:nvSpPr>
          <p:cNvPr id="31754" name="Line 24"/>
          <p:cNvSpPr>
            <a:spLocks noChangeShapeType="1"/>
          </p:cNvSpPr>
          <p:nvPr/>
        </p:nvSpPr>
        <p:spPr bwMode="auto">
          <a:xfrm>
            <a:off x="4427538" y="4364038"/>
            <a:ext cx="0" cy="936625"/>
          </a:xfrm>
          <a:prstGeom prst="line">
            <a:avLst/>
          </a:prstGeom>
          <a:noFill/>
          <a:ln w="76200">
            <a:solidFill>
              <a:srgbClr val="FF0000"/>
            </a:solidFill>
            <a:round/>
            <a:headEnd/>
            <a:tailEnd type="triangle" w="med" len="med"/>
          </a:ln>
        </p:spPr>
        <p:txBody>
          <a:bodyPr/>
          <a:lstStyle/>
          <a:p>
            <a:endParaRPr lang="it-IT"/>
          </a:p>
        </p:txBody>
      </p:sp>
      <p:pic>
        <p:nvPicPr>
          <p:cNvPr id="31755" name="Picture 25" descr="logouni"/>
          <p:cNvPicPr>
            <a:picLocks noChangeAspect="1" noChangeArrowheads="1"/>
          </p:cNvPicPr>
          <p:nvPr/>
        </p:nvPicPr>
        <p:blipFill>
          <a:blip r:embed="rId3" cstate="print">
            <a:lum bright="100000"/>
          </a:blip>
          <a:srcRect/>
          <a:stretch>
            <a:fillRect/>
          </a:stretch>
        </p:blipFill>
        <p:spPr bwMode="auto">
          <a:xfrm>
            <a:off x="250825" y="115888"/>
            <a:ext cx="661988" cy="792162"/>
          </a:xfrm>
          <a:prstGeom prst="rect">
            <a:avLst/>
          </a:prstGeom>
          <a:noFill/>
          <a:ln w="9525">
            <a:noFill/>
            <a:miter lim="800000"/>
            <a:headEnd/>
            <a:tailEnd/>
          </a:ln>
        </p:spPr>
      </p:pic>
      <p:pic>
        <p:nvPicPr>
          <p:cNvPr id="31756" name="Picture 4" descr="DownloadedFile-1.jpeg"/>
          <p:cNvPicPr>
            <a:picLocks noChangeAspect="1"/>
          </p:cNvPicPr>
          <p:nvPr/>
        </p:nvPicPr>
        <p:blipFill>
          <a:blip r:embed="rId4" cstate="print"/>
          <a:srcRect/>
          <a:stretch>
            <a:fillRect/>
          </a:stretch>
        </p:blipFill>
        <p:spPr bwMode="auto">
          <a:xfrm>
            <a:off x="666750" y="836613"/>
            <a:ext cx="2105025" cy="1641475"/>
          </a:xfrm>
          <a:prstGeom prst="rect">
            <a:avLst/>
          </a:prstGeom>
          <a:noFill/>
          <a:ln w="9525">
            <a:noFill/>
            <a:miter lim="800000"/>
            <a:headEnd/>
            <a:tailEnd/>
          </a:ln>
        </p:spPr>
      </p:pic>
      <p:sp>
        <p:nvSpPr>
          <p:cNvPr id="31757" name="Oval 18"/>
          <p:cNvSpPr>
            <a:spLocks noChangeArrowheads="1"/>
          </p:cNvSpPr>
          <p:nvPr/>
        </p:nvSpPr>
        <p:spPr bwMode="auto">
          <a:xfrm>
            <a:off x="1476375" y="1196975"/>
            <a:ext cx="576263" cy="576263"/>
          </a:xfrm>
          <a:prstGeom prst="ellipse">
            <a:avLst/>
          </a:prstGeom>
          <a:solidFill>
            <a:srgbClr val="FF0000"/>
          </a:solidFill>
          <a:ln w="9525">
            <a:solidFill>
              <a:schemeClr val="tx1"/>
            </a:solidFill>
            <a:round/>
            <a:headEnd/>
            <a:tailEnd/>
          </a:ln>
        </p:spPr>
        <p:txBody>
          <a:bodyPr wrap="none" anchor="ctr"/>
          <a:lstStyle/>
          <a:p>
            <a:pPr algn="ctr"/>
            <a:endParaRPr lang="en-US">
              <a:latin typeface="Comic Sans MS" pitchFamily="66" charset="0"/>
            </a:endParaRPr>
          </a:p>
        </p:txBody>
      </p:sp>
      <p:pic>
        <p:nvPicPr>
          <p:cNvPr id="31758" name="Picture 4" descr="DownloadedFile-1.jpeg"/>
          <p:cNvPicPr>
            <a:picLocks noChangeAspect="1"/>
          </p:cNvPicPr>
          <p:nvPr/>
        </p:nvPicPr>
        <p:blipFill>
          <a:blip r:embed="rId4" cstate="print"/>
          <a:srcRect/>
          <a:stretch>
            <a:fillRect/>
          </a:stretch>
        </p:blipFill>
        <p:spPr bwMode="auto">
          <a:xfrm>
            <a:off x="6443663" y="836613"/>
            <a:ext cx="2103437" cy="1643062"/>
          </a:xfrm>
          <a:prstGeom prst="rect">
            <a:avLst/>
          </a:prstGeom>
          <a:noFill/>
          <a:ln w="9525">
            <a:noFill/>
            <a:miter lim="800000"/>
            <a:headEnd/>
            <a:tailEnd/>
          </a:ln>
        </p:spPr>
      </p:pic>
      <p:sp>
        <p:nvSpPr>
          <p:cNvPr id="31759" name="Rectangle 19"/>
          <p:cNvSpPr>
            <a:spLocks noChangeArrowheads="1"/>
          </p:cNvSpPr>
          <p:nvPr/>
        </p:nvSpPr>
        <p:spPr bwMode="auto">
          <a:xfrm>
            <a:off x="7235825" y="1196975"/>
            <a:ext cx="503238" cy="504825"/>
          </a:xfrm>
          <a:prstGeom prst="rect">
            <a:avLst/>
          </a:prstGeom>
          <a:solidFill>
            <a:srgbClr val="FF0000"/>
          </a:solidFill>
          <a:ln w="9525">
            <a:solidFill>
              <a:schemeClr val="tx1"/>
            </a:solidFill>
            <a:miter lim="800000"/>
            <a:headEnd/>
            <a:tailEnd/>
          </a:ln>
        </p:spPr>
        <p:txBody>
          <a:bodyPr wrap="none" anchor="ctr"/>
          <a:lstStyle/>
          <a:p>
            <a:endParaRPr lang="it-IT">
              <a:latin typeface="Calibri" pitchFamily="34" charset="0"/>
            </a:endParaRPr>
          </a:p>
        </p:txBody>
      </p:sp>
      <p:pic>
        <p:nvPicPr>
          <p:cNvPr id="31760" name="Content Placeholder 3" descr="DownloadedFile.jpeg"/>
          <p:cNvPicPr>
            <a:picLocks noGrp="1" noChangeAspect="1"/>
          </p:cNvPicPr>
          <p:nvPr>
            <p:ph idx="1"/>
          </p:nvPr>
        </p:nvPicPr>
        <p:blipFill>
          <a:blip r:embed="rId5" cstate="print"/>
          <a:srcRect l="-47144" r="-47144"/>
          <a:stretch>
            <a:fillRect/>
          </a:stretch>
        </p:blipFill>
        <p:spPr>
          <a:xfrm>
            <a:off x="3635375" y="2133600"/>
            <a:ext cx="1635125" cy="1031875"/>
          </a:xfrm>
        </p:spPr>
      </p:pic>
      <p:sp>
        <p:nvSpPr>
          <p:cNvPr id="31761" name="Oval 18"/>
          <p:cNvSpPr>
            <a:spLocks noChangeArrowheads="1"/>
          </p:cNvSpPr>
          <p:nvPr/>
        </p:nvSpPr>
        <p:spPr bwMode="auto">
          <a:xfrm>
            <a:off x="1692275" y="4221163"/>
            <a:ext cx="576263" cy="576262"/>
          </a:xfrm>
          <a:prstGeom prst="ellipse">
            <a:avLst/>
          </a:prstGeom>
          <a:solidFill>
            <a:srgbClr val="FF0000"/>
          </a:solidFill>
          <a:ln w="9525">
            <a:solidFill>
              <a:schemeClr val="tx1"/>
            </a:solidFill>
            <a:round/>
            <a:headEnd/>
            <a:tailEnd/>
          </a:ln>
        </p:spPr>
        <p:txBody>
          <a:bodyPr wrap="none" anchor="ctr"/>
          <a:lstStyle/>
          <a:p>
            <a:pPr algn="ctr"/>
            <a:endParaRPr lang="en-US">
              <a:latin typeface="Comic Sans MS" pitchFamily="66" charset="0"/>
            </a:endParaRPr>
          </a:p>
        </p:txBody>
      </p:sp>
      <p:sp>
        <p:nvSpPr>
          <p:cNvPr id="31762" name="Oval 18"/>
          <p:cNvSpPr>
            <a:spLocks noChangeArrowheads="1"/>
          </p:cNvSpPr>
          <p:nvPr/>
        </p:nvSpPr>
        <p:spPr bwMode="auto">
          <a:xfrm>
            <a:off x="611188" y="4221163"/>
            <a:ext cx="576262" cy="576262"/>
          </a:xfrm>
          <a:prstGeom prst="ellipse">
            <a:avLst/>
          </a:prstGeom>
          <a:solidFill>
            <a:srgbClr val="FF0000"/>
          </a:solidFill>
          <a:ln w="9525">
            <a:solidFill>
              <a:schemeClr val="tx1"/>
            </a:solidFill>
            <a:round/>
            <a:headEnd/>
            <a:tailEnd/>
          </a:ln>
        </p:spPr>
        <p:txBody>
          <a:bodyPr wrap="none" anchor="ctr"/>
          <a:lstStyle/>
          <a:p>
            <a:pPr algn="ctr"/>
            <a:endParaRPr lang="en-US">
              <a:latin typeface="Comic Sans MS" pitchFamily="66" charset="0"/>
            </a:endParaRPr>
          </a:p>
        </p:txBody>
      </p:sp>
      <p:sp>
        <p:nvSpPr>
          <p:cNvPr id="31763" name="Oval 18"/>
          <p:cNvSpPr>
            <a:spLocks noChangeArrowheads="1"/>
          </p:cNvSpPr>
          <p:nvPr/>
        </p:nvSpPr>
        <p:spPr bwMode="auto">
          <a:xfrm>
            <a:off x="6443663" y="5445125"/>
            <a:ext cx="576262" cy="576263"/>
          </a:xfrm>
          <a:prstGeom prst="ellipse">
            <a:avLst/>
          </a:prstGeom>
          <a:solidFill>
            <a:srgbClr val="FF0000"/>
          </a:solidFill>
          <a:ln w="9525">
            <a:solidFill>
              <a:schemeClr val="tx1"/>
            </a:solidFill>
            <a:round/>
            <a:headEnd/>
            <a:tailEnd/>
          </a:ln>
        </p:spPr>
        <p:txBody>
          <a:bodyPr wrap="none" anchor="ctr"/>
          <a:lstStyle/>
          <a:p>
            <a:pPr algn="ctr"/>
            <a:endParaRPr lang="en-US">
              <a:latin typeface="Comic Sans MS" pitchFamily="66" charset="0"/>
            </a:endParaRPr>
          </a:p>
        </p:txBody>
      </p:sp>
      <p:sp>
        <p:nvSpPr>
          <p:cNvPr id="31764" name="Rectangle 19"/>
          <p:cNvSpPr>
            <a:spLocks noChangeArrowheads="1"/>
          </p:cNvSpPr>
          <p:nvPr/>
        </p:nvSpPr>
        <p:spPr bwMode="auto">
          <a:xfrm>
            <a:off x="1189038" y="5516563"/>
            <a:ext cx="503237" cy="504825"/>
          </a:xfrm>
          <a:prstGeom prst="rect">
            <a:avLst/>
          </a:prstGeom>
          <a:solidFill>
            <a:srgbClr val="FF0000"/>
          </a:solidFill>
          <a:ln w="9525">
            <a:solidFill>
              <a:schemeClr val="tx1"/>
            </a:solidFill>
            <a:miter lim="800000"/>
            <a:headEnd/>
            <a:tailEnd/>
          </a:ln>
        </p:spPr>
        <p:txBody>
          <a:bodyPr wrap="none" anchor="ctr"/>
          <a:lstStyle/>
          <a:p>
            <a:endParaRPr lang="it-IT">
              <a:latin typeface="Calibri" pitchFamily="34" charset="0"/>
            </a:endParaRPr>
          </a:p>
        </p:txBody>
      </p:sp>
      <p:sp>
        <p:nvSpPr>
          <p:cNvPr id="31765" name="Rectangle 19"/>
          <p:cNvSpPr>
            <a:spLocks noChangeArrowheads="1"/>
          </p:cNvSpPr>
          <p:nvPr/>
        </p:nvSpPr>
        <p:spPr bwMode="auto">
          <a:xfrm>
            <a:off x="7092950" y="4221163"/>
            <a:ext cx="503238" cy="504825"/>
          </a:xfrm>
          <a:prstGeom prst="rect">
            <a:avLst/>
          </a:prstGeom>
          <a:solidFill>
            <a:srgbClr val="FF0000"/>
          </a:solidFill>
          <a:ln w="9525">
            <a:solidFill>
              <a:schemeClr val="tx1"/>
            </a:solidFill>
            <a:miter lim="800000"/>
            <a:headEnd/>
            <a:tailEnd/>
          </a:ln>
        </p:spPr>
        <p:txBody>
          <a:bodyPr wrap="none" anchor="ctr"/>
          <a:lstStyle/>
          <a:p>
            <a:endParaRPr lang="it-IT">
              <a:latin typeface="Calibri" pitchFamily="34" charset="0"/>
            </a:endParaRPr>
          </a:p>
        </p:txBody>
      </p:sp>
      <p:sp>
        <p:nvSpPr>
          <p:cNvPr id="31766" name="Rectangle 19"/>
          <p:cNvSpPr>
            <a:spLocks noChangeArrowheads="1"/>
          </p:cNvSpPr>
          <p:nvPr/>
        </p:nvSpPr>
        <p:spPr bwMode="auto">
          <a:xfrm>
            <a:off x="5795963" y="4221163"/>
            <a:ext cx="503237" cy="504825"/>
          </a:xfrm>
          <a:prstGeom prst="rect">
            <a:avLst/>
          </a:prstGeom>
          <a:solidFill>
            <a:srgbClr val="FF0000"/>
          </a:solidFill>
          <a:ln w="9525">
            <a:solidFill>
              <a:schemeClr val="tx1"/>
            </a:solidFill>
            <a:miter lim="800000"/>
            <a:headEnd/>
            <a:tailEnd/>
          </a:ln>
        </p:spPr>
        <p:txBody>
          <a:bodyPr wrap="none" anchor="ctr"/>
          <a:lstStyle/>
          <a:p>
            <a:endParaRPr lang="it-IT">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6"/>
          <p:cNvGraphicFramePr>
            <a:graphicFrameLocks noChangeAspect="1"/>
          </p:cNvGraphicFramePr>
          <p:nvPr/>
        </p:nvGraphicFramePr>
        <p:xfrm>
          <a:off x="4716463" y="3389313"/>
          <a:ext cx="4332287" cy="3711575"/>
        </p:xfrm>
        <a:graphic>
          <a:graphicData uri="http://schemas.openxmlformats.org/presentationml/2006/ole">
            <p:oleObj spid="_x0000_s2050" name="Documento" r:id="rId4" imgW="6113928" imgH="5242003" progId="Word.Document.8">
              <p:embed/>
            </p:oleObj>
          </a:graphicData>
        </a:graphic>
      </p:graphicFrame>
      <p:graphicFrame>
        <p:nvGraphicFramePr>
          <p:cNvPr id="2051" name="Object 4"/>
          <p:cNvGraphicFramePr>
            <a:graphicFrameLocks noChangeAspect="1"/>
          </p:cNvGraphicFramePr>
          <p:nvPr/>
        </p:nvGraphicFramePr>
        <p:xfrm>
          <a:off x="-36513" y="-85725"/>
          <a:ext cx="3492501" cy="2867025"/>
        </p:xfrm>
        <a:graphic>
          <a:graphicData uri="http://schemas.openxmlformats.org/presentationml/2006/ole">
            <p:oleObj spid="_x0000_s2051" name="Documento" r:id="rId5" imgW="6113928" imgH="5026179" progId="Word.Document.8">
              <p:embed/>
            </p:oleObj>
          </a:graphicData>
        </a:graphic>
      </p:graphicFrame>
      <p:graphicFrame>
        <p:nvGraphicFramePr>
          <p:cNvPr id="2052" name="Object 5"/>
          <p:cNvGraphicFramePr>
            <a:graphicFrameLocks noChangeAspect="1"/>
          </p:cNvGraphicFramePr>
          <p:nvPr/>
        </p:nvGraphicFramePr>
        <p:xfrm>
          <a:off x="1474788" y="1673225"/>
          <a:ext cx="3889375" cy="3195638"/>
        </p:xfrm>
        <a:graphic>
          <a:graphicData uri="http://schemas.openxmlformats.org/presentationml/2006/ole">
            <p:oleObj spid="_x0000_s2052" name="Documento" r:id="rId6" imgW="6125669" imgH="5047176" progId="Word.Document.8">
              <p:embed/>
            </p:oleObj>
          </a:graphicData>
        </a:graphic>
      </p:graphicFrame>
      <p:sp>
        <p:nvSpPr>
          <p:cNvPr id="2053" name="Line 7"/>
          <p:cNvSpPr>
            <a:spLocks noChangeShapeType="1"/>
          </p:cNvSpPr>
          <p:nvPr/>
        </p:nvSpPr>
        <p:spPr bwMode="auto">
          <a:xfrm>
            <a:off x="1116013" y="5084763"/>
            <a:ext cx="3095625" cy="1223962"/>
          </a:xfrm>
          <a:prstGeom prst="line">
            <a:avLst/>
          </a:prstGeom>
          <a:noFill/>
          <a:ln w="28575">
            <a:solidFill>
              <a:schemeClr val="folHlink"/>
            </a:solidFill>
            <a:round/>
            <a:headEnd/>
            <a:tailEnd type="triangle" w="med" len="med"/>
          </a:ln>
        </p:spPr>
        <p:txBody>
          <a:bodyPr/>
          <a:lstStyle/>
          <a:p>
            <a:endParaRPr lang="it-IT"/>
          </a:p>
        </p:txBody>
      </p:sp>
      <p:sp>
        <p:nvSpPr>
          <p:cNvPr id="2054" name="Rectangle 8"/>
          <p:cNvSpPr>
            <a:spLocks noChangeArrowheads="1"/>
          </p:cNvSpPr>
          <p:nvPr/>
        </p:nvSpPr>
        <p:spPr bwMode="auto">
          <a:xfrm rot="1376286">
            <a:off x="2265363" y="5657850"/>
            <a:ext cx="663575" cy="366713"/>
          </a:xfrm>
          <a:prstGeom prst="rect">
            <a:avLst/>
          </a:prstGeom>
          <a:noFill/>
          <a:ln w="9525">
            <a:noFill/>
            <a:miter lim="800000"/>
            <a:headEnd/>
            <a:tailEnd/>
          </a:ln>
        </p:spPr>
        <p:txBody>
          <a:bodyPr wrap="none">
            <a:spAutoFit/>
          </a:bodyPr>
          <a:lstStyle/>
          <a:p>
            <a:pPr>
              <a:spcBef>
                <a:spcPct val="50000"/>
              </a:spcBef>
            </a:pPr>
            <a:r>
              <a:rPr lang="en-US">
                <a:solidFill>
                  <a:schemeClr val="folHlink"/>
                </a:solidFill>
                <a:latin typeface="Book Antiqua" pitchFamily="18" charset="0"/>
              </a:rPr>
              <a:t>2</a:t>
            </a:r>
            <a:r>
              <a:rPr lang="en-US">
                <a:solidFill>
                  <a:srgbClr val="FFFF00"/>
                </a:solidFill>
                <a:latin typeface="Book Antiqua" pitchFamily="18" charset="0"/>
              </a:rPr>
              <a:t> </a:t>
            </a:r>
            <a:r>
              <a:rPr lang="en-US">
                <a:solidFill>
                  <a:schemeClr val="folHlink"/>
                </a:solidFill>
                <a:latin typeface="Book Antiqua" pitchFamily="18" charset="0"/>
              </a:rPr>
              <a:t>sec</a:t>
            </a:r>
          </a:p>
        </p:txBody>
      </p:sp>
      <p:sp>
        <p:nvSpPr>
          <p:cNvPr id="2055" name="Rectangle 9"/>
          <p:cNvSpPr>
            <a:spLocks noChangeArrowheads="1"/>
          </p:cNvSpPr>
          <p:nvPr/>
        </p:nvSpPr>
        <p:spPr bwMode="auto">
          <a:xfrm>
            <a:off x="5795963" y="1052513"/>
            <a:ext cx="2952750" cy="915987"/>
          </a:xfrm>
          <a:prstGeom prst="rect">
            <a:avLst/>
          </a:prstGeom>
          <a:noFill/>
          <a:ln w="9525">
            <a:noFill/>
            <a:miter lim="800000"/>
            <a:headEnd/>
            <a:tailEnd/>
          </a:ln>
        </p:spPr>
        <p:txBody>
          <a:bodyPr>
            <a:spAutoFit/>
          </a:bodyPr>
          <a:lstStyle/>
          <a:p>
            <a:r>
              <a:rPr lang="en-US" dirty="0">
                <a:solidFill>
                  <a:srgbClr val="000099"/>
                </a:solidFill>
              </a:rPr>
              <a:t>Private draw- PD (right)</a:t>
            </a:r>
          </a:p>
          <a:p>
            <a:endParaRPr lang="en-US" dirty="0">
              <a:solidFill>
                <a:srgbClr val="000099"/>
              </a:solidFill>
            </a:endParaRPr>
          </a:p>
          <a:p>
            <a:r>
              <a:rPr lang="en-US" dirty="0">
                <a:solidFill>
                  <a:srgbClr val="000099"/>
                </a:solidFill>
              </a:rPr>
              <a:t>Previous </a:t>
            </a:r>
            <a:r>
              <a:rPr lang="en-US" dirty="0" smtClean="0">
                <a:solidFill>
                  <a:srgbClr val="000099"/>
                </a:solidFill>
              </a:rPr>
              <a:t>choices-PC </a:t>
            </a:r>
            <a:r>
              <a:rPr lang="en-US" dirty="0">
                <a:solidFill>
                  <a:srgbClr val="000099"/>
                </a:solidFill>
              </a:rPr>
              <a:t>(left</a:t>
            </a:r>
            <a:r>
              <a:rPr lang="en-US" dirty="0"/>
              <a:t>)</a:t>
            </a:r>
          </a:p>
        </p:txBody>
      </p:sp>
      <p:sp>
        <p:nvSpPr>
          <p:cNvPr id="2056" name="AutoShape 10"/>
          <p:cNvSpPr>
            <a:spLocks noChangeArrowheads="1"/>
          </p:cNvSpPr>
          <p:nvPr/>
        </p:nvSpPr>
        <p:spPr bwMode="auto">
          <a:xfrm>
            <a:off x="5580063" y="1125538"/>
            <a:ext cx="215900" cy="215900"/>
          </a:xfrm>
          <a:prstGeom prst="diamond">
            <a:avLst/>
          </a:prstGeom>
          <a:gradFill rotWithShape="1">
            <a:gsLst>
              <a:gs pos="0">
                <a:srgbClr val="CC0000"/>
              </a:gs>
              <a:gs pos="100000">
                <a:srgbClr val="FF0000"/>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057" name="AutoShape 11"/>
          <p:cNvSpPr>
            <a:spLocks noChangeArrowheads="1"/>
          </p:cNvSpPr>
          <p:nvPr/>
        </p:nvSpPr>
        <p:spPr bwMode="auto">
          <a:xfrm>
            <a:off x="5580063" y="1628775"/>
            <a:ext cx="215900" cy="215900"/>
          </a:xfrm>
          <a:prstGeom prst="diamond">
            <a:avLst/>
          </a:prstGeom>
          <a:gradFill rotWithShape="1">
            <a:gsLst>
              <a:gs pos="0">
                <a:srgbClr val="CC0000"/>
              </a:gs>
              <a:gs pos="100000">
                <a:srgbClr val="FF0000"/>
              </a:gs>
            </a:gsLst>
            <a:path path="shape">
              <a:fillToRect l="50000" t="50000" r="50000" b="50000"/>
            </a:path>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5"/>
          <p:cNvSpPr>
            <a:spLocks noChangeShapeType="1"/>
          </p:cNvSpPr>
          <p:nvPr/>
        </p:nvSpPr>
        <p:spPr bwMode="auto">
          <a:xfrm flipV="1">
            <a:off x="4427538" y="3068638"/>
            <a:ext cx="3960812" cy="3455987"/>
          </a:xfrm>
          <a:prstGeom prst="line">
            <a:avLst/>
          </a:prstGeom>
          <a:noFill/>
          <a:ln w="28575">
            <a:solidFill>
              <a:schemeClr val="folHlink"/>
            </a:solidFill>
            <a:round/>
            <a:headEnd/>
            <a:tailEnd type="triangle" w="med" len="med"/>
          </a:ln>
        </p:spPr>
        <p:txBody>
          <a:bodyPr/>
          <a:lstStyle/>
          <a:p>
            <a:endParaRPr lang="it-IT"/>
          </a:p>
        </p:txBody>
      </p:sp>
      <p:sp>
        <p:nvSpPr>
          <p:cNvPr id="32771" name="Text Box 6"/>
          <p:cNvSpPr txBox="1">
            <a:spLocks noChangeArrowheads="1"/>
          </p:cNvSpPr>
          <p:nvPr/>
        </p:nvSpPr>
        <p:spPr bwMode="auto">
          <a:xfrm>
            <a:off x="7235825" y="2198688"/>
            <a:ext cx="1512888" cy="368300"/>
          </a:xfrm>
          <a:prstGeom prst="rect">
            <a:avLst/>
          </a:prstGeom>
          <a:noFill/>
          <a:ln w="9525">
            <a:noFill/>
            <a:miter lim="800000"/>
            <a:headEnd/>
            <a:tailEnd/>
          </a:ln>
        </p:spPr>
        <p:txBody>
          <a:bodyPr>
            <a:spAutoFit/>
          </a:bodyPr>
          <a:lstStyle/>
          <a:p>
            <a:pPr>
              <a:spcBef>
                <a:spcPct val="50000"/>
              </a:spcBef>
            </a:pPr>
            <a:r>
              <a:rPr lang="en-US">
                <a:solidFill>
                  <a:schemeClr val="folHlink"/>
                </a:solidFill>
                <a:latin typeface="Comic Sans MS" pitchFamily="66" charset="0"/>
              </a:rPr>
              <a:t>5000 m sec</a:t>
            </a:r>
          </a:p>
        </p:txBody>
      </p:sp>
      <p:sp>
        <p:nvSpPr>
          <p:cNvPr id="32772" name="Text Box 7"/>
          <p:cNvSpPr txBox="1">
            <a:spLocks noChangeArrowheads="1"/>
          </p:cNvSpPr>
          <p:nvPr/>
        </p:nvSpPr>
        <p:spPr bwMode="auto">
          <a:xfrm>
            <a:off x="755650" y="476250"/>
            <a:ext cx="3168650" cy="785813"/>
          </a:xfrm>
          <a:prstGeom prst="rect">
            <a:avLst/>
          </a:prstGeom>
          <a:noFill/>
          <a:ln w="9525">
            <a:noFill/>
            <a:miter lim="800000"/>
            <a:headEnd/>
            <a:tailEnd/>
          </a:ln>
        </p:spPr>
        <p:txBody>
          <a:bodyPr>
            <a:spAutoFit/>
          </a:bodyPr>
          <a:lstStyle/>
          <a:p>
            <a:pPr>
              <a:spcBef>
                <a:spcPct val="50000"/>
              </a:spcBef>
            </a:pPr>
            <a:r>
              <a:rPr lang="en-US">
                <a:latin typeface="Palatino Linotype" pitchFamily="18" charset="0"/>
              </a:rPr>
              <a:t>Private signal- PD (left)</a:t>
            </a:r>
          </a:p>
          <a:p>
            <a:pPr>
              <a:spcBef>
                <a:spcPct val="50000"/>
              </a:spcBef>
            </a:pPr>
            <a:r>
              <a:rPr lang="en-US">
                <a:latin typeface="Palatino Linotype" pitchFamily="18" charset="0"/>
              </a:rPr>
              <a:t>Previous choice-PC (right)</a:t>
            </a:r>
            <a:endParaRPr lang="en-US">
              <a:latin typeface="Comic Sans MS" pitchFamily="66" charset="0"/>
            </a:endParaRPr>
          </a:p>
        </p:txBody>
      </p:sp>
      <p:pic>
        <p:nvPicPr>
          <p:cNvPr id="21509" name="Picture 44" descr="Drawing1.bmp"/>
          <p:cNvPicPr>
            <a:picLocks noChangeAspect="1"/>
          </p:cNvPicPr>
          <p:nvPr/>
        </p:nvPicPr>
        <p:blipFill>
          <a:blip r:embed="rId3" cstate="print">
            <a:grayscl/>
          </a:blip>
          <a:srcRect/>
          <a:stretch>
            <a:fillRect/>
          </a:stretch>
        </p:blipFill>
        <p:spPr bwMode="auto">
          <a:xfrm>
            <a:off x="1042988" y="4797425"/>
            <a:ext cx="1374775" cy="1824038"/>
          </a:xfrm>
          <a:prstGeom prst="rect">
            <a:avLst/>
          </a:prstGeom>
          <a:solidFill>
            <a:schemeClr val="bg2">
              <a:lumMod val="20000"/>
              <a:lumOff val="80000"/>
            </a:schemeClr>
          </a:solidFill>
          <a:ln w="9525">
            <a:noFill/>
            <a:miter lim="800000"/>
            <a:headEnd/>
            <a:tailEnd/>
          </a:ln>
        </p:spPr>
      </p:pic>
      <p:grpSp>
        <p:nvGrpSpPr>
          <p:cNvPr id="2" name="Gruppo 44"/>
          <p:cNvGrpSpPr>
            <a:grpSpLocks/>
          </p:cNvGrpSpPr>
          <p:nvPr/>
        </p:nvGrpSpPr>
        <p:grpSpPr bwMode="auto">
          <a:xfrm>
            <a:off x="4716016" y="648072"/>
            <a:ext cx="2880320" cy="1988840"/>
            <a:chOff x="0" y="0"/>
            <a:chExt cx="9144000" cy="6858000"/>
          </a:xfrm>
          <a:scene3d>
            <a:camera prst="isometricLeftDown"/>
            <a:lightRig rig="threePt" dir="t"/>
          </a:scene3d>
        </p:grpSpPr>
        <p:sp>
          <p:nvSpPr>
            <p:cNvPr id="46" name="Rettangolo 45"/>
            <p:cNvSpPr/>
            <p:nvPr/>
          </p:nvSpPr>
          <p:spPr>
            <a:xfrm>
              <a:off x="0" y="0"/>
              <a:ext cx="9144000" cy="6858000"/>
            </a:xfrm>
            <a:prstGeom prst="rect">
              <a:avLst/>
            </a:prstGeom>
            <a:solidFill>
              <a:sysClr val="windowText" lastClr="000000"/>
            </a:solidFill>
            <a:ln w="25400"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cxnSp>
          <p:nvCxnSpPr>
            <p:cNvPr id="21518" name="Connettore 1 46"/>
            <p:cNvCxnSpPr>
              <a:cxnSpLocks noChangeShapeType="1"/>
            </p:cNvCxnSpPr>
            <p:nvPr/>
          </p:nvCxnSpPr>
          <p:spPr bwMode="auto">
            <a:xfrm rot="5400000">
              <a:off x="1143000" y="3429000"/>
              <a:ext cx="6858000" cy="0"/>
            </a:xfrm>
            <a:prstGeom prst="line">
              <a:avLst/>
            </a:prstGeom>
            <a:noFill/>
            <a:ln w="9525" algn="ctr">
              <a:solidFill>
                <a:srgbClr val="A6A6A6"/>
              </a:solidFill>
              <a:round/>
              <a:headEnd/>
              <a:tailEnd/>
            </a:ln>
          </p:spPr>
        </p:cxnSp>
        <p:sp>
          <p:nvSpPr>
            <p:cNvPr id="48" name="Ovale 47"/>
            <p:cNvSpPr/>
            <p:nvPr/>
          </p:nvSpPr>
          <p:spPr>
            <a:xfrm>
              <a:off x="1257036" y="2278537"/>
              <a:ext cx="2089754" cy="2015412"/>
            </a:xfrm>
            <a:prstGeom prst="ellipse">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sp>
          <p:nvSpPr>
            <p:cNvPr id="49" name="Rettangolo 48"/>
            <p:cNvSpPr/>
            <p:nvPr/>
          </p:nvSpPr>
          <p:spPr>
            <a:xfrm>
              <a:off x="5797213" y="2278537"/>
              <a:ext cx="2089754" cy="2015412"/>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sp>
          <p:nvSpPr>
            <p:cNvPr id="50" name="Rettangolo 49"/>
            <p:cNvSpPr/>
            <p:nvPr/>
          </p:nvSpPr>
          <p:spPr>
            <a:xfrm>
              <a:off x="5722958" y="2278537"/>
              <a:ext cx="2089754" cy="2015412"/>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grpSp>
      <p:sp>
        <p:nvSpPr>
          <p:cNvPr id="32775" name="Text Box 6"/>
          <p:cNvSpPr txBox="1">
            <a:spLocks noChangeArrowheads="1"/>
          </p:cNvSpPr>
          <p:nvPr/>
        </p:nvSpPr>
        <p:spPr bwMode="auto">
          <a:xfrm>
            <a:off x="5867400" y="3779838"/>
            <a:ext cx="1441450" cy="369887"/>
          </a:xfrm>
          <a:prstGeom prst="rect">
            <a:avLst/>
          </a:prstGeom>
          <a:noFill/>
          <a:ln w="9525">
            <a:noFill/>
            <a:miter lim="800000"/>
            <a:headEnd/>
            <a:tailEnd/>
          </a:ln>
        </p:spPr>
        <p:txBody>
          <a:bodyPr>
            <a:spAutoFit/>
          </a:bodyPr>
          <a:lstStyle/>
          <a:p>
            <a:pPr>
              <a:spcBef>
                <a:spcPct val="50000"/>
              </a:spcBef>
            </a:pPr>
            <a:r>
              <a:rPr lang="en-US">
                <a:solidFill>
                  <a:schemeClr val="folHlink"/>
                </a:solidFill>
                <a:latin typeface="Comic Sans MS" pitchFamily="66" charset="0"/>
              </a:rPr>
              <a:t>1000 msec</a:t>
            </a:r>
          </a:p>
        </p:txBody>
      </p:sp>
      <p:sp>
        <p:nvSpPr>
          <p:cNvPr id="32776" name="Text Box 6"/>
          <p:cNvSpPr txBox="1">
            <a:spLocks noChangeArrowheads="1"/>
          </p:cNvSpPr>
          <p:nvPr/>
        </p:nvSpPr>
        <p:spPr bwMode="auto">
          <a:xfrm>
            <a:off x="4284663" y="4932363"/>
            <a:ext cx="1511300" cy="368300"/>
          </a:xfrm>
          <a:prstGeom prst="rect">
            <a:avLst/>
          </a:prstGeom>
          <a:noFill/>
          <a:ln w="9525">
            <a:noFill/>
            <a:miter lim="800000"/>
            <a:headEnd/>
            <a:tailEnd/>
          </a:ln>
        </p:spPr>
        <p:txBody>
          <a:bodyPr>
            <a:spAutoFit/>
          </a:bodyPr>
          <a:lstStyle/>
          <a:p>
            <a:pPr>
              <a:spcBef>
                <a:spcPct val="50000"/>
              </a:spcBef>
            </a:pPr>
            <a:r>
              <a:rPr lang="en-US">
                <a:solidFill>
                  <a:schemeClr val="folHlink"/>
                </a:solidFill>
                <a:latin typeface="Comic Sans MS" pitchFamily="66" charset="0"/>
              </a:rPr>
              <a:t>1000 msec</a:t>
            </a:r>
          </a:p>
        </p:txBody>
      </p:sp>
      <p:sp>
        <p:nvSpPr>
          <p:cNvPr id="32777" name="Text Box 6"/>
          <p:cNvSpPr txBox="1">
            <a:spLocks noChangeArrowheads="1"/>
          </p:cNvSpPr>
          <p:nvPr/>
        </p:nvSpPr>
        <p:spPr bwMode="auto">
          <a:xfrm>
            <a:off x="3708400" y="5510213"/>
            <a:ext cx="1295400" cy="366712"/>
          </a:xfrm>
          <a:prstGeom prst="rect">
            <a:avLst/>
          </a:prstGeom>
          <a:noFill/>
          <a:ln w="9525">
            <a:noFill/>
            <a:miter lim="800000"/>
            <a:headEnd/>
            <a:tailEnd/>
          </a:ln>
        </p:spPr>
        <p:txBody>
          <a:bodyPr>
            <a:spAutoFit/>
          </a:bodyPr>
          <a:lstStyle/>
          <a:p>
            <a:pPr>
              <a:spcBef>
                <a:spcPct val="50000"/>
              </a:spcBef>
            </a:pPr>
            <a:r>
              <a:rPr lang="en-US">
                <a:solidFill>
                  <a:schemeClr val="folHlink"/>
                </a:solidFill>
                <a:latin typeface="Comic Sans MS" pitchFamily="66" charset="0"/>
              </a:rPr>
              <a:t>500 msec</a:t>
            </a:r>
          </a:p>
        </p:txBody>
      </p:sp>
      <p:cxnSp>
        <p:nvCxnSpPr>
          <p:cNvPr id="32778" name="Connettore 2 41"/>
          <p:cNvCxnSpPr>
            <a:cxnSpLocks noChangeShapeType="1"/>
          </p:cNvCxnSpPr>
          <p:nvPr/>
        </p:nvCxnSpPr>
        <p:spPr bwMode="auto">
          <a:xfrm rot="10800000" flipH="1">
            <a:off x="6011863" y="3068638"/>
            <a:ext cx="1223962" cy="1114425"/>
          </a:xfrm>
          <a:prstGeom prst="straightConnector1">
            <a:avLst/>
          </a:prstGeom>
          <a:noFill/>
          <a:ln w="9525">
            <a:solidFill>
              <a:schemeClr val="tx1"/>
            </a:solidFill>
            <a:prstDash val="dash"/>
            <a:round/>
            <a:headEnd/>
            <a:tailEnd type="arrow" w="med" len="med"/>
          </a:ln>
        </p:spPr>
      </p:cxnSp>
      <p:grpSp>
        <p:nvGrpSpPr>
          <p:cNvPr id="3" name="Gruppo 55"/>
          <p:cNvGrpSpPr/>
          <p:nvPr/>
        </p:nvGrpSpPr>
        <p:grpSpPr>
          <a:xfrm>
            <a:off x="3419872" y="1700808"/>
            <a:ext cx="2952328" cy="1944216"/>
            <a:chOff x="-457200" y="508000"/>
            <a:chExt cx="9144000" cy="6858000"/>
          </a:xfrm>
          <a:scene3d>
            <a:camera prst="isometricLeftDown"/>
            <a:lightRig rig="threePt" dir="t"/>
          </a:scene3d>
        </p:grpSpPr>
        <p:sp>
          <p:nvSpPr>
            <p:cNvPr id="57" name="Rettangolo 56"/>
            <p:cNvSpPr/>
            <p:nvPr/>
          </p:nvSpPr>
          <p:spPr>
            <a:xfrm>
              <a:off x="-457200" y="508000"/>
              <a:ext cx="9144000" cy="6858000"/>
            </a:xfrm>
            <a:prstGeom prst="rect">
              <a:avLst/>
            </a:prstGeom>
            <a:solidFill>
              <a:sysClr val="windowText" lastClr="0000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grpSp>
          <p:nvGrpSpPr>
            <p:cNvPr id="4" name="Gruppo 5"/>
            <p:cNvGrpSpPr/>
            <p:nvPr/>
          </p:nvGrpSpPr>
          <p:grpSpPr>
            <a:xfrm>
              <a:off x="4449335" y="508000"/>
              <a:ext cx="3435033" cy="6858000"/>
              <a:chOff x="4449335" y="508000"/>
              <a:chExt cx="3435033" cy="6858000"/>
            </a:xfrm>
          </p:grpSpPr>
          <p:cxnSp>
            <p:nvCxnSpPr>
              <p:cNvPr id="59" name="Connettore 1 58"/>
              <p:cNvCxnSpPr/>
              <p:nvPr/>
            </p:nvCxnSpPr>
            <p:spPr>
              <a:xfrm rot="5400000">
                <a:off x="1020335" y="3937000"/>
                <a:ext cx="6858000" cy="0"/>
              </a:xfrm>
              <a:prstGeom prst="line">
                <a:avLst/>
              </a:prstGeom>
              <a:noFill/>
              <a:ln w="9525" cap="flat" cmpd="sng" algn="ctr">
                <a:solidFill>
                  <a:sysClr val="window" lastClr="FFFFFF">
                    <a:lumMod val="65000"/>
                  </a:sysClr>
                </a:solidFill>
                <a:prstDash val="solid"/>
              </a:ln>
              <a:effectLst/>
            </p:spPr>
          </p:cxnSp>
          <p:sp>
            <p:nvSpPr>
              <p:cNvPr id="60" name="Ovale 59"/>
              <p:cNvSpPr/>
              <p:nvPr/>
            </p:nvSpPr>
            <p:spPr>
              <a:xfrm>
                <a:off x="5796136" y="2276872"/>
                <a:ext cx="2088232" cy="2016224"/>
              </a:xfrm>
              <a:prstGeom prst="ellipse">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sp>
            <p:nvSpPr>
              <p:cNvPr id="61" name="CasellaDiTesto 60"/>
              <p:cNvSpPr txBox="1"/>
              <p:nvPr/>
            </p:nvSpPr>
            <p:spPr>
              <a:xfrm>
                <a:off x="6172201" y="2032000"/>
                <a:ext cx="1378302" cy="2496987"/>
              </a:xfrm>
              <a:prstGeom prst="rect">
                <a:avLst/>
              </a:prstGeom>
              <a:noFill/>
            </p:spPr>
            <p:txBody>
              <a:bodyPr>
                <a:spAutoFit/>
              </a:bodyPr>
              <a:lstStyle/>
              <a:p>
                <a:pPr fontAlgn="auto">
                  <a:spcBef>
                    <a:spcPts val="0"/>
                  </a:spcBef>
                  <a:spcAft>
                    <a:spcPts val="0"/>
                  </a:spcAft>
                  <a:defRPr/>
                </a:pPr>
                <a:r>
                  <a:rPr lang="it-IT" sz="4000" b="1" kern="0" dirty="0">
                    <a:solidFill>
                      <a:sysClr val="windowText" lastClr="000000"/>
                    </a:solidFill>
                    <a:latin typeface="+mn-lt"/>
                    <a:cs typeface="Times New Roman" pitchFamily="18" charset="0"/>
                  </a:rPr>
                  <a:t>2</a:t>
                </a:r>
              </a:p>
            </p:txBody>
          </p:sp>
        </p:grpSp>
      </p:grpSp>
      <p:grpSp>
        <p:nvGrpSpPr>
          <p:cNvPr id="5" name="Gruppo 33"/>
          <p:cNvGrpSpPr>
            <a:grpSpLocks/>
          </p:cNvGrpSpPr>
          <p:nvPr/>
        </p:nvGrpSpPr>
        <p:grpSpPr bwMode="auto">
          <a:xfrm>
            <a:off x="2627784" y="2348880"/>
            <a:ext cx="3096344" cy="2016224"/>
            <a:chOff x="-930139" y="1524000"/>
            <a:chExt cx="10647414" cy="6858000"/>
          </a:xfrm>
          <a:scene3d>
            <a:camera prst="isometricLeftDown"/>
            <a:lightRig rig="threePt" dir="t"/>
          </a:scene3d>
        </p:grpSpPr>
        <p:sp>
          <p:nvSpPr>
            <p:cNvPr id="35" name="Rettangolo 34"/>
            <p:cNvSpPr/>
            <p:nvPr/>
          </p:nvSpPr>
          <p:spPr>
            <a:xfrm>
              <a:off x="-930139" y="1524000"/>
              <a:ext cx="9144510" cy="6858000"/>
            </a:xfrm>
            <a:prstGeom prst="rect">
              <a:avLst/>
            </a:prstGeom>
            <a:solidFill>
              <a:sysClr val="windowText" lastClr="0000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cxnSp>
          <p:nvCxnSpPr>
            <p:cNvPr id="21523" name="Connettore 1 35"/>
            <p:cNvCxnSpPr>
              <a:cxnSpLocks noChangeShapeType="1"/>
            </p:cNvCxnSpPr>
            <p:nvPr/>
          </p:nvCxnSpPr>
          <p:spPr bwMode="auto">
            <a:xfrm rot="5400000">
              <a:off x="274619" y="4953000"/>
              <a:ext cx="6858000" cy="0"/>
            </a:xfrm>
            <a:prstGeom prst="line">
              <a:avLst/>
            </a:prstGeom>
            <a:noFill/>
            <a:ln w="9525" algn="ctr">
              <a:solidFill>
                <a:srgbClr val="A6A6A6"/>
              </a:solidFill>
              <a:round/>
              <a:headEnd/>
              <a:tailEnd/>
            </a:ln>
          </p:spPr>
        </p:cxnSp>
        <p:sp>
          <p:nvSpPr>
            <p:cNvPr id="37" name="Rettangolo 36"/>
            <p:cNvSpPr/>
            <p:nvPr/>
          </p:nvSpPr>
          <p:spPr>
            <a:xfrm>
              <a:off x="4954395" y="3556209"/>
              <a:ext cx="2088595" cy="2015412"/>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cs typeface="+mn-cs"/>
              </a:endParaRPr>
            </a:p>
          </p:txBody>
        </p:sp>
        <p:sp>
          <p:nvSpPr>
            <p:cNvPr id="38" name="CasellaDiTesto 37"/>
            <p:cNvSpPr txBox="1"/>
            <p:nvPr/>
          </p:nvSpPr>
          <p:spPr>
            <a:xfrm rot="10800000" flipV="1">
              <a:off x="5263817" y="3522618"/>
              <a:ext cx="4453458" cy="2065795"/>
            </a:xfrm>
            <a:prstGeom prst="rect">
              <a:avLst/>
            </a:prstGeom>
            <a:noFill/>
          </p:spPr>
          <p:txBody>
            <a:bodyPr>
              <a:spAutoFit/>
            </a:bodyPr>
            <a:lstStyle/>
            <a:p>
              <a:pPr fontAlgn="auto">
                <a:spcBef>
                  <a:spcPts val="0"/>
                </a:spcBef>
                <a:spcAft>
                  <a:spcPts val="0"/>
                </a:spcAft>
                <a:defRPr/>
              </a:pPr>
              <a:r>
                <a:rPr lang="it-IT" sz="3200" b="1" kern="0" dirty="0">
                  <a:solidFill>
                    <a:sysClr val="windowText" lastClr="000000"/>
                  </a:solidFill>
                  <a:latin typeface="+mn-lt"/>
                  <a:cs typeface="Times New Roman" pitchFamily="18" charset="0"/>
                </a:rPr>
                <a:t>1</a:t>
              </a:r>
            </a:p>
          </p:txBody>
        </p:sp>
      </p:grpSp>
      <p:grpSp>
        <p:nvGrpSpPr>
          <p:cNvPr id="6" name="Gruppo 19"/>
          <p:cNvGrpSpPr>
            <a:grpSpLocks/>
          </p:cNvGrpSpPr>
          <p:nvPr/>
        </p:nvGrpSpPr>
        <p:grpSpPr bwMode="auto">
          <a:xfrm>
            <a:off x="1979712" y="2852936"/>
            <a:ext cx="2664296" cy="1944216"/>
            <a:chOff x="0" y="0"/>
            <a:chExt cx="9144000" cy="6858000"/>
          </a:xfrm>
          <a:scene3d>
            <a:camera prst="isometricLeftDown"/>
            <a:lightRig rig="threePt" dir="t"/>
          </a:scene3d>
        </p:grpSpPr>
        <p:sp>
          <p:nvSpPr>
            <p:cNvPr id="21" name="Rettangolo 20"/>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22" name="Connettore 1 21"/>
            <p:cNvCxnSpPr/>
            <p:nvPr/>
          </p:nvCxnSpPr>
          <p:spPr>
            <a:xfrm rot="5400000">
              <a:off x="1145762" y="3429000"/>
              <a:ext cx="6858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Ovale 22"/>
            <p:cNvSpPr/>
            <p:nvPr/>
          </p:nvSpPr>
          <p:spPr>
            <a:xfrm>
              <a:off x="1331545" y="2276540"/>
              <a:ext cx="2088478" cy="20153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grpSp>
        <p:nvGrpSpPr>
          <p:cNvPr id="7" name="Gruppo 50"/>
          <p:cNvGrpSpPr>
            <a:grpSpLocks/>
          </p:cNvGrpSpPr>
          <p:nvPr/>
        </p:nvGrpSpPr>
        <p:grpSpPr bwMode="auto">
          <a:xfrm>
            <a:off x="1403648" y="3645025"/>
            <a:ext cx="2592288" cy="1800200"/>
            <a:chOff x="0" y="0"/>
            <a:chExt cx="9144000" cy="6858000"/>
          </a:xfrm>
          <a:scene3d>
            <a:camera prst="isometricLeftDown"/>
            <a:lightRig rig="threePt" dir="t"/>
          </a:scene3d>
        </p:grpSpPr>
        <p:sp>
          <p:nvSpPr>
            <p:cNvPr id="52" name="Rettangolo 5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53" name="Connettore 1 52"/>
            <p:cNvCxnSpPr/>
            <p:nvPr/>
          </p:nvCxnSpPr>
          <p:spPr>
            <a:xfrm rot="5400000">
              <a:off x="4211168" y="3213582"/>
              <a:ext cx="5724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4210107" y="3210630"/>
              <a:ext cx="5801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783" name="Text Box 6"/>
          <p:cNvSpPr txBox="1">
            <a:spLocks noChangeArrowheads="1"/>
          </p:cNvSpPr>
          <p:nvPr/>
        </p:nvSpPr>
        <p:spPr bwMode="auto">
          <a:xfrm>
            <a:off x="4932363" y="4356100"/>
            <a:ext cx="1511300" cy="368300"/>
          </a:xfrm>
          <a:prstGeom prst="rect">
            <a:avLst/>
          </a:prstGeom>
          <a:noFill/>
          <a:ln w="9525">
            <a:noFill/>
            <a:miter lim="800000"/>
            <a:headEnd/>
            <a:tailEnd/>
          </a:ln>
        </p:spPr>
        <p:txBody>
          <a:bodyPr>
            <a:spAutoFit/>
          </a:bodyPr>
          <a:lstStyle/>
          <a:p>
            <a:pPr>
              <a:spcBef>
                <a:spcPct val="50000"/>
              </a:spcBef>
            </a:pPr>
            <a:r>
              <a:rPr lang="en-US">
                <a:solidFill>
                  <a:schemeClr val="folHlink"/>
                </a:solidFill>
                <a:latin typeface="Comic Sans MS" pitchFamily="66" charset="0"/>
              </a:rPr>
              <a:t>1000 msec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Experimental design</a:t>
            </a:r>
            <a:endParaRPr lang="it-IT" sz="3700" dirty="0"/>
          </a:p>
        </p:txBody>
      </p:sp>
      <p:graphicFrame>
        <p:nvGraphicFramePr>
          <p:cNvPr id="2050" name="Object 4"/>
          <p:cNvGraphicFramePr>
            <a:graphicFrameLocks noChangeAspect="1"/>
          </p:cNvGraphicFramePr>
          <p:nvPr/>
        </p:nvGraphicFramePr>
        <p:xfrm>
          <a:off x="358775" y="1603375"/>
          <a:ext cx="8785225" cy="3968750"/>
        </p:xfrm>
        <a:graphic>
          <a:graphicData uri="http://schemas.openxmlformats.org/presentationml/2006/ole">
            <p:oleObj spid="_x0000_s103426" name="Documento" r:id="rId4" imgW="6310892" imgH="2726407" progId="Word.Document.8">
              <p:embed/>
            </p:oleObj>
          </a:graphicData>
        </a:graphic>
      </p:graphicFrame>
      <p:sp>
        <p:nvSpPr>
          <p:cNvPr id="6" name="Rectangle 6"/>
          <p:cNvSpPr>
            <a:spLocks noChangeArrowheads="1"/>
          </p:cNvSpPr>
          <p:nvPr/>
        </p:nvSpPr>
        <p:spPr bwMode="auto">
          <a:xfrm>
            <a:off x="1784350" y="5772150"/>
            <a:ext cx="6684963" cy="400050"/>
          </a:xfrm>
          <a:prstGeom prst="rect">
            <a:avLst/>
          </a:prstGeom>
          <a:noFill/>
          <a:ln w="9525">
            <a:noFill/>
            <a:miter lim="800000"/>
            <a:headEnd/>
            <a:tailEnd/>
          </a:ln>
          <a:effectLst/>
        </p:spPr>
        <p:txBody>
          <a:bodyPr wrap="none">
            <a:spAutoFit/>
          </a:bodyPr>
          <a:lstStyle/>
          <a:p>
            <a:pPr>
              <a:defRPr/>
            </a:pPr>
            <a:r>
              <a:rPr lang="en-US" sz="2000" dirty="0">
                <a:effectLst>
                  <a:outerShdw blurRad="38100" dist="38100" dir="2700000" algn="tl">
                    <a:srgbClr val="C0C0C0"/>
                  </a:outerShdw>
                </a:effectLst>
                <a:latin typeface="+mn-lt"/>
              </a:rPr>
              <a:t>Participants: 81                    Mean age: 22,4 Years</a:t>
            </a:r>
            <a:endParaRPr lang="it-IT" sz="2000" dirty="0">
              <a:effectLst>
                <a:outerShdw blurRad="38100" dist="38100" dir="2700000" algn="tl">
                  <a:srgbClr val="C0C0C0"/>
                </a:outerShdw>
              </a:effectLst>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4"/>
          <p:cNvSpPr>
            <a:spLocks noGrp="1"/>
          </p:cNvSpPr>
          <p:nvPr>
            <p:ph idx="1"/>
          </p:nvPr>
        </p:nvSpPr>
        <p:spPr>
          <a:xfrm>
            <a:off x="214313" y="1571625"/>
            <a:ext cx="8715375" cy="4377655"/>
          </a:xfrm>
        </p:spPr>
        <p:txBody>
          <a:bodyPr/>
          <a:lstStyle/>
          <a:p>
            <a:r>
              <a:rPr lang="en-GB" sz="2400" b="1" dirty="0" smtClean="0"/>
              <a:t>First Fixations</a:t>
            </a:r>
          </a:p>
          <a:p>
            <a:endParaRPr lang="it-IT" sz="2400" dirty="0" smtClean="0"/>
          </a:p>
          <a:p>
            <a:r>
              <a:rPr lang="en-GB" sz="2400" b="1" dirty="0" smtClean="0"/>
              <a:t>Total number of fixations </a:t>
            </a:r>
            <a:r>
              <a:rPr lang="en-GB" sz="2400" dirty="0" smtClean="0"/>
              <a:t>(Fixations = gazing at region of interest –ROI- for at least </a:t>
            </a:r>
            <a:r>
              <a:rPr lang="en-GB" sz="2400" b="1" dirty="0" smtClean="0"/>
              <a:t>200 milliseconds</a:t>
            </a:r>
            <a:r>
              <a:rPr lang="en-GB" sz="2400" dirty="0" smtClean="0"/>
              <a:t>)</a:t>
            </a:r>
            <a:endParaRPr lang="it-IT" sz="2400" dirty="0" smtClean="0"/>
          </a:p>
          <a:p>
            <a:endParaRPr lang="en-GB" sz="2400" dirty="0" smtClean="0"/>
          </a:p>
          <a:p>
            <a:r>
              <a:rPr lang="en-GB" sz="2400" b="1" dirty="0" smtClean="0"/>
              <a:t>Relative time spent fixating ROI  </a:t>
            </a:r>
            <a:r>
              <a:rPr lang="en-GB" sz="2400" dirty="0" smtClean="0"/>
              <a:t>(relative time = </a:t>
            </a:r>
            <a:r>
              <a:rPr lang="en-GB" sz="2400" dirty="0" err="1" smtClean="0"/>
              <a:t>time</a:t>
            </a:r>
            <a:r>
              <a:rPr lang="en-GB" sz="2400" dirty="0" smtClean="0"/>
              <a:t> in a ROI divided by the total time spent on a task) </a:t>
            </a:r>
            <a:endParaRPr lang="it-IT" sz="2400" dirty="0" smtClean="0"/>
          </a:p>
          <a:p>
            <a:endParaRPr lang="en-GB" sz="2400" dirty="0" smtClean="0"/>
          </a:p>
          <a:p>
            <a:r>
              <a:rPr lang="en-GB" sz="2400" b="1" dirty="0" smtClean="0"/>
              <a:t>Sequence of last fixations</a:t>
            </a:r>
          </a:p>
          <a:p>
            <a:endParaRPr lang="it-IT" sz="2400" dirty="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Experimental variables</a:t>
            </a:r>
            <a:endParaRPr lang="it-IT" sz="37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contenuto 4"/>
          <p:cNvSpPr>
            <a:spLocks noGrp="1"/>
          </p:cNvSpPr>
          <p:nvPr>
            <p:ph idx="1"/>
          </p:nvPr>
        </p:nvSpPr>
        <p:spPr>
          <a:xfrm>
            <a:off x="285750" y="1285875"/>
            <a:ext cx="8501063" cy="5214938"/>
          </a:xfrm>
        </p:spPr>
        <p:txBody>
          <a:bodyPr/>
          <a:lstStyle/>
          <a:p>
            <a:r>
              <a:rPr lang="en-GB" sz="2400" b="1" dirty="0" smtClean="0"/>
              <a:t>BAYESIAN </a:t>
            </a:r>
            <a:r>
              <a:rPr lang="en-GB" sz="2400" dirty="0" smtClean="0"/>
              <a:t>- the equal probability of the two states implies that the optimal Bayesian decision rule is to predict the state which obtains the greatest number of observed (Private draw) and inferred signal (Previous choices).  </a:t>
            </a:r>
            <a:endParaRPr lang="it-IT" sz="2400" dirty="0" smtClean="0"/>
          </a:p>
          <a:p>
            <a:pPr>
              <a:buFont typeface="Wingdings 3" pitchFamily="18" charset="2"/>
              <a:buNone/>
            </a:pPr>
            <a:endParaRPr lang="it-IT" sz="2400" dirty="0" smtClean="0"/>
          </a:p>
          <a:p>
            <a:pPr>
              <a:buFont typeface="Wingdings 3" pitchFamily="18" charset="2"/>
              <a:buNone/>
            </a:pPr>
            <a:r>
              <a:rPr lang="en-GB" sz="2400" dirty="0" smtClean="0"/>
              <a:t>If subjects </a:t>
            </a:r>
            <a:r>
              <a:rPr lang="en-GB" sz="2400" b="1" dirty="0" smtClean="0"/>
              <a:t>choose differently </a:t>
            </a:r>
            <a:r>
              <a:rPr lang="en-GB" sz="2400" dirty="0" smtClean="0"/>
              <a:t>from what implied by Bayesian update: </a:t>
            </a:r>
            <a:endParaRPr lang="it-IT" sz="2400" dirty="0" smtClean="0"/>
          </a:p>
          <a:p>
            <a:r>
              <a:rPr lang="en-GB" sz="2400" b="1" dirty="0" smtClean="0"/>
              <a:t>OVERCONFIDENT</a:t>
            </a:r>
            <a:r>
              <a:rPr lang="en-GB" sz="2400" dirty="0" smtClean="0"/>
              <a:t> - if subject’s choice is equal to his Private draw</a:t>
            </a:r>
            <a:endParaRPr lang="it-IT" sz="2400" dirty="0" smtClean="0"/>
          </a:p>
          <a:p>
            <a:r>
              <a:rPr lang="en-GB" sz="2400" b="1" dirty="0" smtClean="0"/>
              <a:t>IRRATIONAL</a:t>
            </a:r>
            <a:r>
              <a:rPr lang="en-GB" sz="2400" dirty="0" smtClean="0"/>
              <a:t> - if subject’s choice is not equal to his Private draw</a:t>
            </a:r>
            <a:endParaRPr lang="it-IT" sz="2400" dirty="0" smtClean="0"/>
          </a:p>
          <a:p>
            <a:endParaRPr lang="it-IT" sz="2400" dirty="0" smtClean="0"/>
          </a:p>
          <a:p>
            <a:endParaRPr lang="en-GB" sz="2400" dirty="0" smtClean="0"/>
          </a:p>
          <a:p>
            <a:endParaRPr lang="it-IT" sz="2400" dirty="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Subjects’ types</a:t>
            </a:r>
            <a:endParaRPr lang="it-IT" sz="37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contenuto 4"/>
          <p:cNvSpPr>
            <a:spLocks noGrp="1"/>
          </p:cNvSpPr>
          <p:nvPr>
            <p:ph idx="1"/>
          </p:nvPr>
        </p:nvSpPr>
        <p:spPr>
          <a:xfrm>
            <a:off x="457200" y="1428750"/>
            <a:ext cx="8329613" cy="5072063"/>
          </a:xfrm>
        </p:spPr>
        <p:txBody>
          <a:bodyPr/>
          <a:lstStyle/>
          <a:p>
            <a:endParaRPr lang="en-GB" sz="2400" smtClean="0"/>
          </a:p>
          <a:p>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Results</a:t>
            </a:r>
            <a:endParaRPr lang="it-IT" sz="3700" dirty="0"/>
          </a:p>
        </p:txBody>
      </p:sp>
      <p:grpSp>
        <p:nvGrpSpPr>
          <p:cNvPr id="2" name="Group 2"/>
          <p:cNvGrpSpPr>
            <a:grpSpLocks noChangeAspect="1"/>
          </p:cNvGrpSpPr>
          <p:nvPr/>
        </p:nvGrpSpPr>
        <p:grpSpPr bwMode="auto">
          <a:xfrm>
            <a:off x="266700" y="1285875"/>
            <a:ext cx="8877300" cy="4557713"/>
            <a:chOff x="66" y="672"/>
            <a:chExt cx="5592" cy="2871"/>
          </a:xfrm>
        </p:grpSpPr>
        <p:sp>
          <p:nvSpPr>
            <p:cNvPr id="53253" name="AutoShape 3"/>
            <p:cNvSpPr>
              <a:spLocks noChangeAspect="1" noChangeArrowheads="1" noTextEdit="1"/>
            </p:cNvSpPr>
            <p:nvPr/>
          </p:nvSpPr>
          <p:spPr bwMode="auto">
            <a:xfrm>
              <a:off x="66" y="707"/>
              <a:ext cx="5592" cy="2836"/>
            </a:xfrm>
            <a:prstGeom prst="rect">
              <a:avLst/>
            </a:prstGeom>
            <a:noFill/>
            <a:ln w="9525">
              <a:noFill/>
              <a:miter lim="800000"/>
              <a:headEnd/>
              <a:tailEnd/>
            </a:ln>
          </p:spPr>
          <p:txBody>
            <a:bodyPr/>
            <a:lstStyle/>
            <a:p>
              <a:endParaRPr lang="it-IT"/>
            </a:p>
          </p:txBody>
        </p:sp>
        <p:grpSp>
          <p:nvGrpSpPr>
            <p:cNvPr id="3" name="Group 4"/>
            <p:cNvGrpSpPr>
              <a:grpSpLocks/>
            </p:cNvGrpSpPr>
            <p:nvPr/>
          </p:nvGrpSpPr>
          <p:grpSpPr bwMode="auto">
            <a:xfrm>
              <a:off x="71" y="672"/>
              <a:ext cx="5434" cy="1307"/>
              <a:chOff x="71" y="672"/>
              <a:chExt cx="5434" cy="1307"/>
            </a:xfrm>
          </p:grpSpPr>
          <p:sp>
            <p:nvSpPr>
              <p:cNvPr id="53576" name="Rectangle 6"/>
              <p:cNvSpPr>
                <a:spLocks noChangeArrowheads="1"/>
              </p:cNvSpPr>
              <p:nvPr/>
            </p:nvSpPr>
            <p:spPr bwMode="auto">
              <a:xfrm>
                <a:off x="2148" y="672"/>
                <a:ext cx="0" cy="320"/>
              </a:xfrm>
              <a:prstGeom prst="rect">
                <a:avLst/>
              </a:prstGeom>
              <a:noFill/>
              <a:ln w="9525">
                <a:noFill/>
                <a:miter lim="800000"/>
                <a:headEnd/>
                <a:tailEnd/>
              </a:ln>
            </p:spPr>
            <p:txBody>
              <a:bodyPr wrap="none" lIns="0" tIns="0" rIns="0" bIns="0">
                <a:spAutoFit/>
              </a:bodyPr>
              <a:lstStyle/>
              <a:p>
                <a:endParaRPr lang="en-US" sz="1700">
                  <a:solidFill>
                    <a:srgbClr val="000000"/>
                  </a:solidFill>
                  <a:latin typeface="Palatino Linotype" pitchFamily="18" charset="0"/>
                </a:endParaRPr>
              </a:p>
              <a:p>
                <a:endParaRPr lang="en-US" sz="1600" u="sng">
                  <a:latin typeface="Times New Roman" pitchFamily="18" charset="0"/>
                </a:endParaRPr>
              </a:p>
            </p:txBody>
          </p:sp>
          <p:sp>
            <p:nvSpPr>
              <p:cNvPr id="53577" name="Rectangle 7"/>
              <p:cNvSpPr>
                <a:spLocks noChangeArrowheads="1"/>
              </p:cNvSpPr>
              <p:nvPr/>
            </p:nvSpPr>
            <p:spPr bwMode="auto">
              <a:xfrm>
                <a:off x="3476" y="70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78" name="Rectangle 8"/>
              <p:cNvSpPr>
                <a:spLocks noChangeArrowheads="1"/>
              </p:cNvSpPr>
              <p:nvPr/>
            </p:nvSpPr>
            <p:spPr bwMode="auto">
              <a:xfrm>
                <a:off x="656" y="1000"/>
                <a:ext cx="10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O</a:t>
                </a:r>
                <a:endParaRPr lang="en-US" sz="1600" u="sng">
                  <a:latin typeface="Times New Roman" pitchFamily="18" charset="0"/>
                </a:endParaRPr>
              </a:p>
            </p:txBody>
          </p:sp>
          <p:sp>
            <p:nvSpPr>
              <p:cNvPr id="53579" name="Rectangle 9"/>
              <p:cNvSpPr>
                <a:spLocks noChangeArrowheads="1"/>
              </p:cNvSpPr>
              <p:nvPr/>
            </p:nvSpPr>
            <p:spPr bwMode="auto">
              <a:xfrm>
                <a:off x="763" y="1000"/>
                <a:ext cx="82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rder of choice</a:t>
                </a:r>
                <a:endParaRPr lang="en-US" sz="1600" u="sng">
                  <a:latin typeface="Times New Roman" pitchFamily="18" charset="0"/>
                </a:endParaRPr>
              </a:p>
            </p:txBody>
          </p:sp>
          <p:sp>
            <p:nvSpPr>
              <p:cNvPr id="53580" name="Rectangle 10"/>
              <p:cNvSpPr>
                <a:spLocks noChangeArrowheads="1"/>
              </p:cNvSpPr>
              <p:nvPr/>
            </p:nvSpPr>
            <p:spPr bwMode="auto">
              <a:xfrm>
                <a:off x="1577" y="100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1" name="Rectangle 11"/>
              <p:cNvSpPr>
                <a:spLocks noChangeArrowheads="1"/>
              </p:cNvSpPr>
              <p:nvPr/>
            </p:nvSpPr>
            <p:spPr bwMode="auto">
              <a:xfrm>
                <a:off x="2452" y="936"/>
                <a:ext cx="53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Bayesian</a:t>
                </a:r>
                <a:endParaRPr lang="en-US" sz="1600" u="sng">
                  <a:latin typeface="Times New Roman" pitchFamily="18" charset="0"/>
                </a:endParaRPr>
              </a:p>
            </p:txBody>
          </p:sp>
          <p:sp>
            <p:nvSpPr>
              <p:cNvPr id="53582" name="Rectangle 12"/>
              <p:cNvSpPr>
                <a:spLocks noChangeArrowheads="1"/>
              </p:cNvSpPr>
              <p:nvPr/>
            </p:nvSpPr>
            <p:spPr bwMode="auto">
              <a:xfrm>
                <a:off x="2983" y="93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3" name="Rectangle 13"/>
              <p:cNvSpPr>
                <a:spLocks noChangeArrowheads="1"/>
              </p:cNvSpPr>
              <p:nvPr/>
            </p:nvSpPr>
            <p:spPr bwMode="auto">
              <a:xfrm>
                <a:off x="3449" y="936"/>
                <a:ext cx="87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Overconfident</a:t>
                </a:r>
                <a:endParaRPr lang="en-US" sz="1600" u="sng">
                  <a:latin typeface="Times New Roman" pitchFamily="18" charset="0"/>
                </a:endParaRPr>
              </a:p>
            </p:txBody>
          </p:sp>
          <p:sp>
            <p:nvSpPr>
              <p:cNvPr id="53584" name="Rectangle 14"/>
              <p:cNvSpPr>
                <a:spLocks noChangeArrowheads="1"/>
              </p:cNvSpPr>
              <p:nvPr/>
            </p:nvSpPr>
            <p:spPr bwMode="auto">
              <a:xfrm>
                <a:off x="4316" y="93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5" name="Rectangle 15"/>
              <p:cNvSpPr>
                <a:spLocks noChangeArrowheads="1"/>
              </p:cNvSpPr>
              <p:nvPr/>
            </p:nvSpPr>
            <p:spPr bwMode="auto">
              <a:xfrm>
                <a:off x="4715" y="936"/>
                <a:ext cx="5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Irrational</a:t>
                </a:r>
                <a:endParaRPr lang="en-US" sz="1600" u="sng">
                  <a:latin typeface="Times New Roman" pitchFamily="18" charset="0"/>
                </a:endParaRPr>
              </a:p>
            </p:txBody>
          </p:sp>
          <p:sp>
            <p:nvSpPr>
              <p:cNvPr id="53586" name="Rectangle 16"/>
              <p:cNvSpPr>
                <a:spLocks noChangeArrowheads="1"/>
              </p:cNvSpPr>
              <p:nvPr/>
            </p:nvSpPr>
            <p:spPr bwMode="auto">
              <a:xfrm>
                <a:off x="5277" y="93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7" name="Rectangle 17"/>
              <p:cNvSpPr>
                <a:spLocks noChangeArrowheads="1"/>
              </p:cNvSpPr>
              <p:nvPr/>
            </p:nvSpPr>
            <p:spPr bwMode="auto">
              <a:xfrm>
                <a:off x="71" y="931"/>
                <a:ext cx="6" cy="5"/>
              </a:xfrm>
              <a:prstGeom prst="rect">
                <a:avLst/>
              </a:prstGeom>
              <a:solidFill>
                <a:srgbClr val="000000"/>
              </a:solidFill>
              <a:ln w="9525">
                <a:noFill/>
                <a:miter lim="800000"/>
                <a:headEnd/>
                <a:tailEnd/>
              </a:ln>
            </p:spPr>
            <p:txBody>
              <a:bodyPr/>
              <a:lstStyle/>
              <a:p>
                <a:endParaRPr lang="en-US"/>
              </a:p>
            </p:txBody>
          </p:sp>
          <p:sp>
            <p:nvSpPr>
              <p:cNvPr id="53588" name="Line 18"/>
              <p:cNvSpPr>
                <a:spLocks noChangeShapeType="1"/>
              </p:cNvSpPr>
              <p:nvPr/>
            </p:nvSpPr>
            <p:spPr bwMode="auto">
              <a:xfrm>
                <a:off x="71" y="931"/>
                <a:ext cx="6" cy="1"/>
              </a:xfrm>
              <a:prstGeom prst="line">
                <a:avLst/>
              </a:prstGeom>
              <a:noFill/>
              <a:ln w="0">
                <a:solidFill>
                  <a:srgbClr val="000000"/>
                </a:solidFill>
                <a:round/>
                <a:headEnd/>
                <a:tailEnd/>
              </a:ln>
            </p:spPr>
            <p:txBody>
              <a:bodyPr/>
              <a:lstStyle/>
              <a:p>
                <a:endParaRPr lang="it-IT"/>
              </a:p>
            </p:txBody>
          </p:sp>
          <p:sp>
            <p:nvSpPr>
              <p:cNvPr id="53589" name="Line 19"/>
              <p:cNvSpPr>
                <a:spLocks noChangeShapeType="1"/>
              </p:cNvSpPr>
              <p:nvPr/>
            </p:nvSpPr>
            <p:spPr bwMode="auto">
              <a:xfrm>
                <a:off x="71" y="931"/>
                <a:ext cx="1" cy="5"/>
              </a:xfrm>
              <a:prstGeom prst="line">
                <a:avLst/>
              </a:prstGeom>
              <a:noFill/>
              <a:ln w="0">
                <a:solidFill>
                  <a:srgbClr val="000000"/>
                </a:solidFill>
                <a:round/>
                <a:headEnd/>
                <a:tailEnd/>
              </a:ln>
            </p:spPr>
            <p:txBody>
              <a:bodyPr/>
              <a:lstStyle/>
              <a:p>
                <a:endParaRPr lang="it-IT"/>
              </a:p>
            </p:txBody>
          </p:sp>
          <p:sp>
            <p:nvSpPr>
              <p:cNvPr id="53590" name="Rectangle 20"/>
              <p:cNvSpPr>
                <a:spLocks noChangeArrowheads="1"/>
              </p:cNvSpPr>
              <p:nvPr/>
            </p:nvSpPr>
            <p:spPr bwMode="auto">
              <a:xfrm>
                <a:off x="71" y="931"/>
                <a:ext cx="6" cy="5"/>
              </a:xfrm>
              <a:prstGeom prst="rect">
                <a:avLst/>
              </a:prstGeom>
              <a:solidFill>
                <a:srgbClr val="000000"/>
              </a:solidFill>
              <a:ln w="9525">
                <a:noFill/>
                <a:miter lim="800000"/>
                <a:headEnd/>
                <a:tailEnd/>
              </a:ln>
            </p:spPr>
            <p:txBody>
              <a:bodyPr/>
              <a:lstStyle/>
              <a:p>
                <a:endParaRPr lang="en-US"/>
              </a:p>
            </p:txBody>
          </p:sp>
          <p:sp>
            <p:nvSpPr>
              <p:cNvPr id="53591" name="Line 21"/>
              <p:cNvSpPr>
                <a:spLocks noChangeShapeType="1"/>
              </p:cNvSpPr>
              <p:nvPr/>
            </p:nvSpPr>
            <p:spPr bwMode="auto">
              <a:xfrm>
                <a:off x="71" y="931"/>
                <a:ext cx="6" cy="1"/>
              </a:xfrm>
              <a:prstGeom prst="line">
                <a:avLst/>
              </a:prstGeom>
              <a:noFill/>
              <a:ln w="0">
                <a:solidFill>
                  <a:srgbClr val="000000"/>
                </a:solidFill>
                <a:round/>
                <a:headEnd/>
                <a:tailEnd/>
              </a:ln>
            </p:spPr>
            <p:txBody>
              <a:bodyPr/>
              <a:lstStyle/>
              <a:p>
                <a:endParaRPr lang="it-IT"/>
              </a:p>
            </p:txBody>
          </p:sp>
          <p:sp>
            <p:nvSpPr>
              <p:cNvPr id="53592" name="Line 22"/>
              <p:cNvSpPr>
                <a:spLocks noChangeShapeType="1"/>
              </p:cNvSpPr>
              <p:nvPr/>
            </p:nvSpPr>
            <p:spPr bwMode="auto">
              <a:xfrm>
                <a:off x="71" y="931"/>
                <a:ext cx="1" cy="5"/>
              </a:xfrm>
              <a:prstGeom prst="line">
                <a:avLst/>
              </a:prstGeom>
              <a:noFill/>
              <a:ln w="0">
                <a:solidFill>
                  <a:srgbClr val="000000"/>
                </a:solidFill>
                <a:round/>
                <a:headEnd/>
                <a:tailEnd/>
              </a:ln>
            </p:spPr>
            <p:txBody>
              <a:bodyPr/>
              <a:lstStyle/>
              <a:p>
                <a:endParaRPr lang="it-IT"/>
              </a:p>
            </p:txBody>
          </p:sp>
          <p:sp>
            <p:nvSpPr>
              <p:cNvPr id="53593" name="Rectangle 23"/>
              <p:cNvSpPr>
                <a:spLocks noChangeArrowheads="1"/>
              </p:cNvSpPr>
              <p:nvPr/>
            </p:nvSpPr>
            <p:spPr bwMode="auto">
              <a:xfrm>
                <a:off x="77" y="931"/>
                <a:ext cx="5" cy="5"/>
              </a:xfrm>
              <a:prstGeom prst="rect">
                <a:avLst/>
              </a:prstGeom>
              <a:solidFill>
                <a:srgbClr val="000000"/>
              </a:solidFill>
              <a:ln w="9525">
                <a:noFill/>
                <a:miter lim="800000"/>
                <a:headEnd/>
                <a:tailEnd/>
              </a:ln>
            </p:spPr>
            <p:txBody>
              <a:bodyPr/>
              <a:lstStyle/>
              <a:p>
                <a:endParaRPr lang="en-US"/>
              </a:p>
            </p:txBody>
          </p:sp>
          <p:sp>
            <p:nvSpPr>
              <p:cNvPr id="53594" name="Line 24"/>
              <p:cNvSpPr>
                <a:spLocks noChangeShapeType="1"/>
              </p:cNvSpPr>
              <p:nvPr/>
            </p:nvSpPr>
            <p:spPr bwMode="auto">
              <a:xfrm>
                <a:off x="77" y="931"/>
                <a:ext cx="5" cy="1"/>
              </a:xfrm>
              <a:prstGeom prst="line">
                <a:avLst/>
              </a:prstGeom>
              <a:noFill/>
              <a:ln w="0">
                <a:solidFill>
                  <a:srgbClr val="000000"/>
                </a:solidFill>
                <a:round/>
                <a:headEnd/>
                <a:tailEnd/>
              </a:ln>
            </p:spPr>
            <p:txBody>
              <a:bodyPr/>
              <a:lstStyle/>
              <a:p>
                <a:endParaRPr lang="it-IT"/>
              </a:p>
            </p:txBody>
          </p:sp>
          <p:sp>
            <p:nvSpPr>
              <p:cNvPr id="53595" name="Line 25"/>
              <p:cNvSpPr>
                <a:spLocks noChangeShapeType="1"/>
              </p:cNvSpPr>
              <p:nvPr/>
            </p:nvSpPr>
            <p:spPr bwMode="auto">
              <a:xfrm>
                <a:off x="77" y="931"/>
                <a:ext cx="1" cy="5"/>
              </a:xfrm>
              <a:prstGeom prst="line">
                <a:avLst/>
              </a:prstGeom>
              <a:noFill/>
              <a:ln w="0">
                <a:solidFill>
                  <a:srgbClr val="000000"/>
                </a:solidFill>
                <a:round/>
                <a:headEnd/>
                <a:tailEnd/>
              </a:ln>
            </p:spPr>
            <p:txBody>
              <a:bodyPr/>
              <a:lstStyle/>
              <a:p>
                <a:endParaRPr lang="it-IT"/>
              </a:p>
            </p:txBody>
          </p:sp>
          <p:sp>
            <p:nvSpPr>
              <p:cNvPr id="53596" name="Rectangle 26"/>
              <p:cNvSpPr>
                <a:spLocks noChangeArrowheads="1"/>
              </p:cNvSpPr>
              <p:nvPr/>
            </p:nvSpPr>
            <p:spPr bwMode="auto">
              <a:xfrm>
                <a:off x="82" y="931"/>
                <a:ext cx="2074" cy="5"/>
              </a:xfrm>
              <a:prstGeom prst="rect">
                <a:avLst/>
              </a:prstGeom>
              <a:solidFill>
                <a:srgbClr val="000000"/>
              </a:solidFill>
              <a:ln w="9525">
                <a:noFill/>
                <a:miter lim="800000"/>
                <a:headEnd/>
                <a:tailEnd/>
              </a:ln>
            </p:spPr>
            <p:txBody>
              <a:bodyPr/>
              <a:lstStyle/>
              <a:p>
                <a:endParaRPr lang="en-US"/>
              </a:p>
            </p:txBody>
          </p:sp>
          <p:sp>
            <p:nvSpPr>
              <p:cNvPr id="53597" name="Line 27"/>
              <p:cNvSpPr>
                <a:spLocks noChangeShapeType="1"/>
              </p:cNvSpPr>
              <p:nvPr/>
            </p:nvSpPr>
            <p:spPr bwMode="auto">
              <a:xfrm>
                <a:off x="82" y="931"/>
                <a:ext cx="2074" cy="1"/>
              </a:xfrm>
              <a:prstGeom prst="line">
                <a:avLst/>
              </a:prstGeom>
              <a:noFill/>
              <a:ln w="0">
                <a:solidFill>
                  <a:srgbClr val="000000"/>
                </a:solidFill>
                <a:round/>
                <a:headEnd/>
                <a:tailEnd/>
              </a:ln>
            </p:spPr>
            <p:txBody>
              <a:bodyPr/>
              <a:lstStyle/>
              <a:p>
                <a:endParaRPr lang="it-IT"/>
              </a:p>
            </p:txBody>
          </p:sp>
          <p:sp>
            <p:nvSpPr>
              <p:cNvPr id="53598" name="Rectangle 28"/>
              <p:cNvSpPr>
                <a:spLocks noChangeArrowheads="1"/>
              </p:cNvSpPr>
              <p:nvPr/>
            </p:nvSpPr>
            <p:spPr bwMode="auto">
              <a:xfrm>
                <a:off x="2156" y="931"/>
                <a:ext cx="6" cy="5"/>
              </a:xfrm>
              <a:prstGeom prst="rect">
                <a:avLst/>
              </a:prstGeom>
              <a:solidFill>
                <a:srgbClr val="000000"/>
              </a:solidFill>
              <a:ln w="9525">
                <a:noFill/>
                <a:miter lim="800000"/>
                <a:headEnd/>
                <a:tailEnd/>
              </a:ln>
            </p:spPr>
            <p:txBody>
              <a:bodyPr/>
              <a:lstStyle/>
              <a:p>
                <a:endParaRPr lang="en-US"/>
              </a:p>
            </p:txBody>
          </p:sp>
          <p:sp>
            <p:nvSpPr>
              <p:cNvPr id="53599" name="Line 29"/>
              <p:cNvSpPr>
                <a:spLocks noChangeShapeType="1"/>
              </p:cNvSpPr>
              <p:nvPr/>
            </p:nvSpPr>
            <p:spPr bwMode="auto">
              <a:xfrm>
                <a:off x="2156" y="931"/>
                <a:ext cx="6" cy="1"/>
              </a:xfrm>
              <a:prstGeom prst="line">
                <a:avLst/>
              </a:prstGeom>
              <a:noFill/>
              <a:ln w="0">
                <a:solidFill>
                  <a:srgbClr val="000000"/>
                </a:solidFill>
                <a:round/>
                <a:headEnd/>
                <a:tailEnd/>
              </a:ln>
            </p:spPr>
            <p:txBody>
              <a:bodyPr/>
              <a:lstStyle/>
              <a:p>
                <a:endParaRPr lang="it-IT"/>
              </a:p>
            </p:txBody>
          </p:sp>
          <p:sp>
            <p:nvSpPr>
              <p:cNvPr id="53600" name="Line 30"/>
              <p:cNvSpPr>
                <a:spLocks noChangeShapeType="1"/>
              </p:cNvSpPr>
              <p:nvPr/>
            </p:nvSpPr>
            <p:spPr bwMode="auto">
              <a:xfrm>
                <a:off x="2156" y="931"/>
                <a:ext cx="1" cy="5"/>
              </a:xfrm>
              <a:prstGeom prst="line">
                <a:avLst/>
              </a:prstGeom>
              <a:noFill/>
              <a:ln w="0">
                <a:solidFill>
                  <a:srgbClr val="000000"/>
                </a:solidFill>
                <a:round/>
                <a:headEnd/>
                <a:tailEnd/>
              </a:ln>
            </p:spPr>
            <p:txBody>
              <a:bodyPr/>
              <a:lstStyle/>
              <a:p>
                <a:endParaRPr lang="it-IT"/>
              </a:p>
            </p:txBody>
          </p:sp>
          <p:sp>
            <p:nvSpPr>
              <p:cNvPr id="53601" name="Rectangle 31"/>
              <p:cNvSpPr>
                <a:spLocks noChangeArrowheads="1"/>
              </p:cNvSpPr>
              <p:nvPr/>
            </p:nvSpPr>
            <p:spPr bwMode="auto">
              <a:xfrm>
                <a:off x="2162" y="931"/>
                <a:ext cx="1108" cy="5"/>
              </a:xfrm>
              <a:prstGeom prst="rect">
                <a:avLst/>
              </a:prstGeom>
              <a:solidFill>
                <a:srgbClr val="000000"/>
              </a:solidFill>
              <a:ln w="9525">
                <a:noFill/>
                <a:miter lim="800000"/>
                <a:headEnd/>
                <a:tailEnd/>
              </a:ln>
            </p:spPr>
            <p:txBody>
              <a:bodyPr/>
              <a:lstStyle/>
              <a:p>
                <a:endParaRPr lang="en-US"/>
              </a:p>
            </p:txBody>
          </p:sp>
          <p:sp>
            <p:nvSpPr>
              <p:cNvPr id="53602" name="Line 32"/>
              <p:cNvSpPr>
                <a:spLocks noChangeShapeType="1"/>
              </p:cNvSpPr>
              <p:nvPr/>
            </p:nvSpPr>
            <p:spPr bwMode="auto">
              <a:xfrm>
                <a:off x="2162" y="931"/>
                <a:ext cx="1108" cy="1"/>
              </a:xfrm>
              <a:prstGeom prst="line">
                <a:avLst/>
              </a:prstGeom>
              <a:noFill/>
              <a:ln w="0">
                <a:solidFill>
                  <a:srgbClr val="000000"/>
                </a:solidFill>
                <a:round/>
                <a:headEnd/>
                <a:tailEnd/>
              </a:ln>
            </p:spPr>
            <p:txBody>
              <a:bodyPr/>
              <a:lstStyle/>
              <a:p>
                <a:endParaRPr lang="it-IT"/>
              </a:p>
            </p:txBody>
          </p:sp>
          <p:sp>
            <p:nvSpPr>
              <p:cNvPr id="53603" name="Rectangle 33"/>
              <p:cNvSpPr>
                <a:spLocks noChangeArrowheads="1"/>
              </p:cNvSpPr>
              <p:nvPr/>
            </p:nvSpPr>
            <p:spPr bwMode="auto">
              <a:xfrm>
                <a:off x="3270" y="931"/>
                <a:ext cx="6" cy="5"/>
              </a:xfrm>
              <a:prstGeom prst="rect">
                <a:avLst/>
              </a:prstGeom>
              <a:solidFill>
                <a:srgbClr val="000000"/>
              </a:solidFill>
              <a:ln w="9525">
                <a:noFill/>
                <a:miter lim="800000"/>
                <a:headEnd/>
                <a:tailEnd/>
              </a:ln>
            </p:spPr>
            <p:txBody>
              <a:bodyPr/>
              <a:lstStyle/>
              <a:p>
                <a:endParaRPr lang="en-US"/>
              </a:p>
            </p:txBody>
          </p:sp>
          <p:sp>
            <p:nvSpPr>
              <p:cNvPr id="53604" name="Line 34"/>
              <p:cNvSpPr>
                <a:spLocks noChangeShapeType="1"/>
              </p:cNvSpPr>
              <p:nvPr/>
            </p:nvSpPr>
            <p:spPr bwMode="auto">
              <a:xfrm>
                <a:off x="3270" y="931"/>
                <a:ext cx="6" cy="1"/>
              </a:xfrm>
              <a:prstGeom prst="line">
                <a:avLst/>
              </a:prstGeom>
              <a:noFill/>
              <a:ln w="0">
                <a:solidFill>
                  <a:srgbClr val="000000"/>
                </a:solidFill>
                <a:round/>
                <a:headEnd/>
                <a:tailEnd/>
              </a:ln>
            </p:spPr>
            <p:txBody>
              <a:bodyPr/>
              <a:lstStyle/>
              <a:p>
                <a:endParaRPr lang="it-IT"/>
              </a:p>
            </p:txBody>
          </p:sp>
          <p:sp>
            <p:nvSpPr>
              <p:cNvPr id="53605" name="Line 35"/>
              <p:cNvSpPr>
                <a:spLocks noChangeShapeType="1"/>
              </p:cNvSpPr>
              <p:nvPr/>
            </p:nvSpPr>
            <p:spPr bwMode="auto">
              <a:xfrm>
                <a:off x="3270" y="931"/>
                <a:ext cx="1" cy="5"/>
              </a:xfrm>
              <a:prstGeom prst="line">
                <a:avLst/>
              </a:prstGeom>
              <a:noFill/>
              <a:ln w="0">
                <a:solidFill>
                  <a:srgbClr val="000000"/>
                </a:solidFill>
                <a:round/>
                <a:headEnd/>
                <a:tailEnd/>
              </a:ln>
            </p:spPr>
            <p:txBody>
              <a:bodyPr/>
              <a:lstStyle/>
              <a:p>
                <a:endParaRPr lang="it-IT"/>
              </a:p>
            </p:txBody>
          </p:sp>
          <p:sp>
            <p:nvSpPr>
              <p:cNvPr id="53606" name="Rectangle 36"/>
              <p:cNvSpPr>
                <a:spLocks noChangeArrowheads="1"/>
              </p:cNvSpPr>
              <p:nvPr/>
            </p:nvSpPr>
            <p:spPr bwMode="auto">
              <a:xfrm>
                <a:off x="3276" y="931"/>
                <a:ext cx="1210" cy="5"/>
              </a:xfrm>
              <a:prstGeom prst="rect">
                <a:avLst/>
              </a:prstGeom>
              <a:solidFill>
                <a:srgbClr val="000000"/>
              </a:solidFill>
              <a:ln w="9525">
                <a:noFill/>
                <a:miter lim="800000"/>
                <a:headEnd/>
                <a:tailEnd/>
              </a:ln>
            </p:spPr>
            <p:txBody>
              <a:bodyPr/>
              <a:lstStyle/>
              <a:p>
                <a:endParaRPr lang="en-US"/>
              </a:p>
            </p:txBody>
          </p:sp>
          <p:sp>
            <p:nvSpPr>
              <p:cNvPr id="53607" name="Line 37"/>
              <p:cNvSpPr>
                <a:spLocks noChangeShapeType="1"/>
              </p:cNvSpPr>
              <p:nvPr/>
            </p:nvSpPr>
            <p:spPr bwMode="auto">
              <a:xfrm>
                <a:off x="3276" y="931"/>
                <a:ext cx="1210" cy="1"/>
              </a:xfrm>
              <a:prstGeom prst="line">
                <a:avLst/>
              </a:prstGeom>
              <a:noFill/>
              <a:ln w="0">
                <a:solidFill>
                  <a:srgbClr val="000000"/>
                </a:solidFill>
                <a:round/>
                <a:headEnd/>
                <a:tailEnd/>
              </a:ln>
            </p:spPr>
            <p:txBody>
              <a:bodyPr/>
              <a:lstStyle/>
              <a:p>
                <a:endParaRPr lang="it-IT"/>
              </a:p>
            </p:txBody>
          </p:sp>
          <p:sp>
            <p:nvSpPr>
              <p:cNvPr id="53608" name="Rectangle 38"/>
              <p:cNvSpPr>
                <a:spLocks noChangeArrowheads="1"/>
              </p:cNvSpPr>
              <p:nvPr/>
            </p:nvSpPr>
            <p:spPr bwMode="auto">
              <a:xfrm>
                <a:off x="4486" y="931"/>
                <a:ext cx="5" cy="5"/>
              </a:xfrm>
              <a:prstGeom prst="rect">
                <a:avLst/>
              </a:prstGeom>
              <a:solidFill>
                <a:srgbClr val="000000"/>
              </a:solidFill>
              <a:ln w="9525">
                <a:noFill/>
                <a:miter lim="800000"/>
                <a:headEnd/>
                <a:tailEnd/>
              </a:ln>
            </p:spPr>
            <p:txBody>
              <a:bodyPr/>
              <a:lstStyle/>
              <a:p>
                <a:endParaRPr lang="en-US"/>
              </a:p>
            </p:txBody>
          </p:sp>
          <p:sp>
            <p:nvSpPr>
              <p:cNvPr id="53609" name="Line 39"/>
              <p:cNvSpPr>
                <a:spLocks noChangeShapeType="1"/>
              </p:cNvSpPr>
              <p:nvPr/>
            </p:nvSpPr>
            <p:spPr bwMode="auto">
              <a:xfrm>
                <a:off x="4486" y="931"/>
                <a:ext cx="5" cy="1"/>
              </a:xfrm>
              <a:prstGeom prst="line">
                <a:avLst/>
              </a:prstGeom>
              <a:noFill/>
              <a:ln w="0">
                <a:solidFill>
                  <a:srgbClr val="000000"/>
                </a:solidFill>
                <a:round/>
                <a:headEnd/>
                <a:tailEnd/>
              </a:ln>
            </p:spPr>
            <p:txBody>
              <a:bodyPr/>
              <a:lstStyle/>
              <a:p>
                <a:endParaRPr lang="it-IT"/>
              </a:p>
            </p:txBody>
          </p:sp>
          <p:sp>
            <p:nvSpPr>
              <p:cNvPr id="53610" name="Line 40"/>
              <p:cNvSpPr>
                <a:spLocks noChangeShapeType="1"/>
              </p:cNvSpPr>
              <p:nvPr/>
            </p:nvSpPr>
            <p:spPr bwMode="auto">
              <a:xfrm>
                <a:off x="4486" y="931"/>
                <a:ext cx="1" cy="5"/>
              </a:xfrm>
              <a:prstGeom prst="line">
                <a:avLst/>
              </a:prstGeom>
              <a:noFill/>
              <a:ln w="0">
                <a:solidFill>
                  <a:srgbClr val="000000"/>
                </a:solidFill>
                <a:round/>
                <a:headEnd/>
                <a:tailEnd/>
              </a:ln>
            </p:spPr>
            <p:txBody>
              <a:bodyPr/>
              <a:lstStyle/>
              <a:p>
                <a:endParaRPr lang="it-IT"/>
              </a:p>
            </p:txBody>
          </p:sp>
          <p:sp>
            <p:nvSpPr>
              <p:cNvPr id="53611" name="Rectangle 41"/>
              <p:cNvSpPr>
                <a:spLocks noChangeArrowheads="1"/>
              </p:cNvSpPr>
              <p:nvPr/>
            </p:nvSpPr>
            <p:spPr bwMode="auto">
              <a:xfrm>
                <a:off x="4491" y="931"/>
                <a:ext cx="1008" cy="5"/>
              </a:xfrm>
              <a:prstGeom prst="rect">
                <a:avLst/>
              </a:prstGeom>
              <a:solidFill>
                <a:srgbClr val="000000"/>
              </a:solidFill>
              <a:ln w="9525">
                <a:noFill/>
                <a:miter lim="800000"/>
                <a:headEnd/>
                <a:tailEnd/>
              </a:ln>
            </p:spPr>
            <p:txBody>
              <a:bodyPr/>
              <a:lstStyle/>
              <a:p>
                <a:endParaRPr lang="en-US"/>
              </a:p>
            </p:txBody>
          </p:sp>
          <p:sp>
            <p:nvSpPr>
              <p:cNvPr id="53612" name="Line 42"/>
              <p:cNvSpPr>
                <a:spLocks noChangeShapeType="1"/>
              </p:cNvSpPr>
              <p:nvPr/>
            </p:nvSpPr>
            <p:spPr bwMode="auto">
              <a:xfrm>
                <a:off x="4491" y="931"/>
                <a:ext cx="1008" cy="1"/>
              </a:xfrm>
              <a:prstGeom prst="line">
                <a:avLst/>
              </a:prstGeom>
              <a:noFill/>
              <a:ln w="0">
                <a:solidFill>
                  <a:srgbClr val="000000"/>
                </a:solidFill>
                <a:round/>
                <a:headEnd/>
                <a:tailEnd/>
              </a:ln>
            </p:spPr>
            <p:txBody>
              <a:bodyPr/>
              <a:lstStyle/>
              <a:p>
                <a:endParaRPr lang="it-IT"/>
              </a:p>
            </p:txBody>
          </p:sp>
          <p:sp>
            <p:nvSpPr>
              <p:cNvPr id="53613" name="Rectangle 43"/>
              <p:cNvSpPr>
                <a:spLocks noChangeArrowheads="1"/>
              </p:cNvSpPr>
              <p:nvPr/>
            </p:nvSpPr>
            <p:spPr bwMode="auto">
              <a:xfrm>
                <a:off x="5499" y="931"/>
                <a:ext cx="5" cy="5"/>
              </a:xfrm>
              <a:prstGeom prst="rect">
                <a:avLst/>
              </a:prstGeom>
              <a:solidFill>
                <a:srgbClr val="000000"/>
              </a:solidFill>
              <a:ln w="9525">
                <a:noFill/>
                <a:miter lim="800000"/>
                <a:headEnd/>
                <a:tailEnd/>
              </a:ln>
            </p:spPr>
            <p:txBody>
              <a:bodyPr/>
              <a:lstStyle/>
              <a:p>
                <a:endParaRPr lang="en-US"/>
              </a:p>
            </p:txBody>
          </p:sp>
          <p:sp>
            <p:nvSpPr>
              <p:cNvPr id="53614" name="Line 44"/>
              <p:cNvSpPr>
                <a:spLocks noChangeShapeType="1"/>
              </p:cNvSpPr>
              <p:nvPr/>
            </p:nvSpPr>
            <p:spPr bwMode="auto">
              <a:xfrm>
                <a:off x="5499" y="931"/>
                <a:ext cx="5" cy="1"/>
              </a:xfrm>
              <a:prstGeom prst="line">
                <a:avLst/>
              </a:prstGeom>
              <a:noFill/>
              <a:ln w="0">
                <a:solidFill>
                  <a:srgbClr val="000000"/>
                </a:solidFill>
                <a:round/>
                <a:headEnd/>
                <a:tailEnd/>
              </a:ln>
            </p:spPr>
            <p:txBody>
              <a:bodyPr/>
              <a:lstStyle/>
              <a:p>
                <a:endParaRPr lang="it-IT"/>
              </a:p>
            </p:txBody>
          </p:sp>
          <p:sp>
            <p:nvSpPr>
              <p:cNvPr id="53615" name="Line 45"/>
              <p:cNvSpPr>
                <a:spLocks noChangeShapeType="1"/>
              </p:cNvSpPr>
              <p:nvPr/>
            </p:nvSpPr>
            <p:spPr bwMode="auto">
              <a:xfrm>
                <a:off x="5499" y="931"/>
                <a:ext cx="1" cy="5"/>
              </a:xfrm>
              <a:prstGeom prst="line">
                <a:avLst/>
              </a:prstGeom>
              <a:noFill/>
              <a:ln w="0">
                <a:solidFill>
                  <a:srgbClr val="000000"/>
                </a:solidFill>
                <a:round/>
                <a:headEnd/>
                <a:tailEnd/>
              </a:ln>
            </p:spPr>
            <p:txBody>
              <a:bodyPr/>
              <a:lstStyle/>
              <a:p>
                <a:endParaRPr lang="it-IT"/>
              </a:p>
            </p:txBody>
          </p:sp>
          <p:sp>
            <p:nvSpPr>
              <p:cNvPr id="53616" name="Rectangle 46"/>
              <p:cNvSpPr>
                <a:spLocks noChangeArrowheads="1"/>
              </p:cNvSpPr>
              <p:nvPr/>
            </p:nvSpPr>
            <p:spPr bwMode="auto">
              <a:xfrm>
                <a:off x="5500" y="931"/>
                <a:ext cx="5" cy="5"/>
              </a:xfrm>
              <a:prstGeom prst="rect">
                <a:avLst/>
              </a:prstGeom>
              <a:solidFill>
                <a:srgbClr val="000000"/>
              </a:solidFill>
              <a:ln w="9525">
                <a:noFill/>
                <a:miter lim="800000"/>
                <a:headEnd/>
                <a:tailEnd/>
              </a:ln>
            </p:spPr>
            <p:txBody>
              <a:bodyPr/>
              <a:lstStyle/>
              <a:p>
                <a:endParaRPr lang="en-US"/>
              </a:p>
            </p:txBody>
          </p:sp>
          <p:sp>
            <p:nvSpPr>
              <p:cNvPr id="53617" name="Line 47"/>
              <p:cNvSpPr>
                <a:spLocks noChangeShapeType="1"/>
              </p:cNvSpPr>
              <p:nvPr/>
            </p:nvSpPr>
            <p:spPr bwMode="auto">
              <a:xfrm>
                <a:off x="5500" y="931"/>
                <a:ext cx="5" cy="1"/>
              </a:xfrm>
              <a:prstGeom prst="line">
                <a:avLst/>
              </a:prstGeom>
              <a:noFill/>
              <a:ln w="0">
                <a:solidFill>
                  <a:srgbClr val="000000"/>
                </a:solidFill>
                <a:round/>
                <a:headEnd/>
                <a:tailEnd/>
              </a:ln>
            </p:spPr>
            <p:txBody>
              <a:bodyPr/>
              <a:lstStyle/>
              <a:p>
                <a:endParaRPr lang="it-IT"/>
              </a:p>
            </p:txBody>
          </p:sp>
          <p:sp>
            <p:nvSpPr>
              <p:cNvPr id="53618" name="Line 48"/>
              <p:cNvSpPr>
                <a:spLocks noChangeShapeType="1"/>
              </p:cNvSpPr>
              <p:nvPr/>
            </p:nvSpPr>
            <p:spPr bwMode="auto">
              <a:xfrm>
                <a:off x="5500" y="931"/>
                <a:ext cx="1" cy="5"/>
              </a:xfrm>
              <a:prstGeom prst="line">
                <a:avLst/>
              </a:prstGeom>
              <a:noFill/>
              <a:ln w="0">
                <a:solidFill>
                  <a:srgbClr val="000000"/>
                </a:solidFill>
                <a:round/>
                <a:headEnd/>
                <a:tailEnd/>
              </a:ln>
            </p:spPr>
            <p:txBody>
              <a:bodyPr/>
              <a:lstStyle/>
              <a:p>
                <a:endParaRPr lang="it-IT"/>
              </a:p>
            </p:txBody>
          </p:sp>
          <p:sp>
            <p:nvSpPr>
              <p:cNvPr id="53619" name="Rectangle 49"/>
              <p:cNvSpPr>
                <a:spLocks noChangeArrowheads="1"/>
              </p:cNvSpPr>
              <p:nvPr/>
            </p:nvSpPr>
            <p:spPr bwMode="auto">
              <a:xfrm>
                <a:off x="5500" y="931"/>
                <a:ext cx="5" cy="5"/>
              </a:xfrm>
              <a:prstGeom prst="rect">
                <a:avLst/>
              </a:prstGeom>
              <a:solidFill>
                <a:srgbClr val="000000"/>
              </a:solidFill>
              <a:ln w="9525">
                <a:noFill/>
                <a:miter lim="800000"/>
                <a:headEnd/>
                <a:tailEnd/>
              </a:ln>
            </p:spPr>
            <p:txBody>
              <a:bodyPr/>
              <a:lstStyle/>
              <a:p>
                <a:endParaRPr lang="en-US"/>
              </a:p>
            </p:txBody>
          </p:sp>
          <p:sp>
            <p:nvSpPr>
              <p:cNvPr id="53620" name="Line 50"/>
              <p:cNvSpPr>
                <a:spLocks noChangeShapeType="1"/>
              </p:cNvSpPr>
              <p:nvPr/>
            </p:nvSpPr>
            <p:spPr bwMode="auto">
              <a:xfrm>
                <a:off x="5500" y="931"/>
                <a:ext cx="5" cy="1"/>
              </a:xfrm>
              <a:prstGeom prst="line">
                <a:avLst/>
              </a:prstGeom>
              <a:noFill/>
              <a:ln w="0">
                <a:solidFill>
                  <a:srgbClr val="000000"/>
                </a:solidFill>
                <a:round/>
                <a:headEnd/>
                <a:tailEnd/>
              </a:ln>
            </p:spPr>
            <p:txBody>
              <a:bodyPr/>
              <a:lstStyle/>
              <a:p>
                <a:endParaRPr lang="it-IT"/>
              </a:p>
            </p:txBody>
          </p:sp>
          <p:sp>
            <p:nvSpPr>
              <p:cNvPr id="53621" name="Line 51"/>
              <p:cNvSpPr>
                <a:spLocks noChangeShapeType="1"/>
              </p:cNvSpPr>
              <p:nvPr/>
            </p:nvSpPr>
            <p:spPr bwMode="auto">
              <a:xfrm>
                <a:off x="5500" y="931"/>
                <a:ext cx="1" cy="5"/>
              </a:xfrm>
              <a:prstGeom prst="line">
                <a:avLst/>
              </a:prstGeom>
              <a:noFill/>
              <a:ln w="0">
                <a:solidFill>
                  <a:srgbClr val="000000"/>
                </a:solidFill>
                <a:round/>
                <a:headEnd/>
                <a:tailEnd/>
              </a:ln>
            </p:spPr>
            <p:txBody>
              <a:bodyPr/>
              <a:lstStyle/>
              <a:p>
                <a:endParaRPr lang="it-IT"/>
              </a:p>
            </p:txBody>
          </p:sp>
          <p:sp>
            <p:nvSpPr>
              <p:cNvPr id="53622" name="Rectangle 52"/>
              <p:cNvSpPr>
                <a:spLocks noChangeArrowheads="1"/>
              </p:cNvSpPr>
              <p:nvPr/>
            </p:nvSpPr>
            <p:spPr bwMode="auto">
              <a:xfrm>
                <a:off x="71" y="936"/>
                <a:ext cx="6" cy="313"/>
              </a:xfrm>
              <a:prstGeom prst="rect">
                <a:avLst/>
              </a:prstGeom>
              <a:solidFill>
                <a:srgbClr val="000000"/>
              </a:solidFill>
              <a:ln w="9525">
                <a:noFill/>
                <a:miter lim="800000"/>
                <a:headEnd/>
                <a:tailEnd/>
              </a:ln>
            </p:spPr>
            <p:txBody>
              <a:bodyPr/>
              <a:lstStyle/>
              <a:p>
                <a:endParaRPr lang="en-US"/>
              </a:p>
            </p:txBody>
          </p:sp>
          <p:sp>
            <p:nvSpPr>
              <p:cNvPr id="53623" name="Line 53"/>
              <p:cNvSpPr>
                <a:spLocks noChangeShapeType="1"/>
              </p:cNvSpPr>
              <p:nvPr/>
            </p:nvSpPr>
            <p:spPr bwMode="auto">
              <a:xfrm>
                <a:off x="71" y="936"/>
                <a:ext cx="1" cy="313"/>
              </a:xfrm>
              <a:prstGeom prst="line">
                <a:avLst/>
              </a:prstGeom>
              <a:noFill/>
              <a:ln w="0">
                <a:solidFill>
                  <a:srgbClr val="000000"/>
                </a:solidFill>
                <a:round/>
                <a:headEnd/>
                <a:tailEnd/>
              </a:ln>
            </p:spPr>
            <p:txBody>
              <a:bodyPr/>
              <a:lstStyle/>
              <a:p>
                <a:endParaRPr lang="it-IT"/>
              </a:p>
            </p:txBody>
          </p:sp>
          <p:sp>
            <p:nvSpPr>
              <p:cNvPr id="53624" name="Rectangle 54"/>
              <p:cNvSpPr>
                <a:spLocks noChangeArrowheads="1"/>
              </p:cNvSpPr>
              <p:nvPr/>
            </p:nvSpPr>
            <p:spPr bwMode="auto">
              <a:xfrm>
                <a:off x="2156" y="936"/>
                <a:ext cx="9" cy="313"/>
              </a:xfrm>
              <a:prstGeom prst="rect">
                <a:avLst/>
              </a:prstGeom>
              <a:solidFill>
                <a:srgbClr val="000000"/>
              </a:solidFill>
              <a:ln w="9525">
                <a:noFill/>
                <a:miter lim="800000"/>
                <a:headEnd/>
                <a:tailEnd/>
              </a:ln>
            </p:spPr>
            <p:txBody>
              <a:bodyPr/>
              <a:lstStyle/>
              <a:p>
                <a:endParaRPr lang="en-US"/>
              </a:p>
            </p:txBody>
          </p:sp>
          <p:sp>
            <p:nvSpPr>
              <p:cNvPr id="53625" name="Line 55"/>
              <p:cNvSpPr>
                <a:spLocks noChangeShapeType="1"/>
              </p:cNvSpPr>
              <p:nvPr/>
            </p:nvSpPr>
            <p:spPr bwMode="auto">
              <a:xfrm>
                <a:off x="2156" y="936"/>
                <a:ext cx="1" cy="313"/>
              </a:xfrm>
              <a:prstGeom prst="line">
                <a:avLst/>
              </a:prstGeom>
              <a:noFill/>
              <a:ln w="0">
                <a:solidFill>
                  <a:srgbClr val="000000"/>
                </a:solidFill>
                <a:round/>
                <a:headEnd/>
                <a:tailEnd/>
              </a:ln>
            </p:spPr>
            <p:txBody>
              <a:bodyPr/>
              <a:lstStyle/>
              <a:p>
                <a:endParaRPr lang="it-IT"/>
              </a:p>
            </p:txBody>
          </p:sp>
          <p:sp>
            <p:nvSpPr>
              <p:cNvPr id="53626" name="Rectangle 56"/>
              <p:cNvSpPr>
                <a:spLocks noChangeArrowheads="1"/>
              </p:cNvSpPr>
              <p:nvPr/>
            </p:nvSpPr>
            <p:spPr bwMode="auto">
              <a:xfrm>
                <a:off x="3270" y="936"/>
                <a:ext cx="9" cy="313"/>
              </a:xfrm>
              <a:prstGeom prst="rect">
                <a:avLst/>
              </a:prstGeom>
              <a:solidFill>
                <a:srgbClr val="000000"/>
              </a:solidFill>
              <a:ln w="9525">
                <a:noFill/>
                <a:miter lim="800000"/>
                <a:headEnd/>
                <a:tailEnd/>
              </a:ln>
            </p:spPr>
            <p:txBody>
              <a:bodyPr/>
              <a:lstStyle/>
              <a:p>
                <a:endParaRPr lang="en-US"/>
              </a:p>
            </p:txBody>
          </p:sp>
          <p:sp>
            <p:nvSpPr>
              <p:cNvPr id="53627" name="Line 57"/>
              <p:cNvSpPr>
                <a:spLocks noChangeShapeType="1"/>
              </p:cNvSpPr>
              <p:nvPr/>
            </p:nvSpPr>
            <p:spPr bwMode="auto">
              <a:xfrm>
                <a:off x="3270" y="936"/>
                <a:ext cx="1" cy="313"/>
              </a:xfrm>
              <a:prstGeom prst="line">
                <a:avLst/>
              </a:prstGeom>
              <a:noFill/>
              <a:ln w="0">
                <a:solidFill>
                  <a:srgbClr val="000000"/>
                </a:solidFill>
                <a:round/>
                <a:headEnd/>
                <a:tailEnd/>
              </a:ln>
            </p:spPr>
            <p:txBody>
              <a:bodyPr/>
              <a:lstStyle/>
              <a:p>
                <a:endParaRPr lang="it-IT"/>
              </a:p>
            </p:txBody>
          </p:sp>
          <p:sp>
            <p:nvSpPr>
              <p:cNvPr id="53628" name="Rectangle 58"/>
              <p:cNvSpPr>
                <a:spLocks noChangeArrowheads="1"/>
              </p:cNvSpPr>
              <p:nvPr/>
            </p:nvSpPr>
            <p:spPr bwMode="auto">
              <a:xfrm>
                <a:off x="4486" y="936"/>
                <a:ext cx="8" cy="313"/>
              </a:xfrm>
              <a:prstGeom prst="rect">
                <a:avLst/>
              </a:prstGeom>
              <a:solidFill>
                <a:srgbClr val="000000"/>
              </a:solidFill>
              <a:ln w="9525">
                <a:noFill/>
                <a:miter lim="800000"/>
                <a:headEnd/>
                <a:tailEnd/>
              </a:ln>
            </p:spPr>
            <p:txBody>
              <a:bodyPr/>
              <a:lstStyle/>
              <a:p>
                <a:endParaRPr lang="en-US"/>
              </a:p>
            </p:txBody>
          </p:sp>
          <p:sp>
            <p:nvSpPr>
              <p:cNvPr id="53629" name="Line 59"/>
              <p:cNvSpPr>
                <a:spLocks noChangeShapeType="1"/>
              </p:cNvSpPr>
              <p:nvPr/>
            </p:nvSpPr>
            <p:spPr bwMode="auto">
              <a:xfrm>
                <a:off x="4486" y="936"/>
                <a:ext cx="1" cy="313"/>
              </a:xfrm>
              <a:prstGeom prst="line">
                <a:avLst/>
              </a:prstGeom>
              <a:noFill/>
              <a:ln w="0">
                <a:solidFill>
                  <a:srgbClr val="000000"/>
                </a:solidFill>
                <a:round/>
                <a:headEnd/>
                <a:tailEnd/>
              </a:ln>
            </p:spPr>
            <p:txBody>
              <a:bodyPr/>
              <a:lstStyle/>
              <a:p>
                <a:endParaRPr lang="it-IT"/>
              </a:p>
            </p:txBody>
          </p:sp>
          <p:sp>
            <p:nvSpPr>
              <p:cNvPr id="53630" name="Rectangle 60"/>
              <p:cNvSpPr>
                <a:spLocks noChangeArrowheads="1"/>
              </p:cNvSpPr>
              <p:nvPr/>
            </p:nvSpPr>
            <p:spPr bwMode="auto">
              <a:xfrm>
                <a:off x="5500" y="936"/>
                <a:ext cx="5" cy="313"/>
              </a:xfrm>
              <a:prstGeom prst="rect">
                <a:avLst/>
              </a:prstGeom>
              <a:solidFill>
                <a:srgbClr val="000000"/>
              </a:solidFill>
              <a:ln w="9525">
                <a:noFill/>
                <a:miter lim="800000"/>
                <a:headEnd/>
                <a:tailEnd/>
              </a:ln>
            </p:spPr>
            <p:txBody>
              <a:bodyPr/>
              <a:lstStyle/>
              <a:p>
                <a:endParaRPr lang="en-US"/>
              </a:p>
            </p:txBody>
          </p:sp>
          <p:sp>
            <p:nvSpPr>
              <p:cNvPr id="53631" name="Line 61"/>
              <p:cNvSpPr>
                <a:spLocks noChangeShapeType="1"/>
              </p:cNvSpPr>
              <p:nvPr/>
            </p:nvSpPr>
            <p:spPr bwMode="auto">
              <a:xfrm>
                <a:off x="5500" y="936"/>
                <a:ext cx="1" cy="313"/>
              </a:xfrm>
              <a:prstGeom prst="line">
                <a:avLst/>
              </a:prstGeom>
              <a:noFill/>
              <a:ln w="0">
                <a:solidFill>
                  <a:srgbClr val="000000"/>
                </a:solidFill>
                <a:round/>
                <a:headEnd/>
                <a:tailEnd/>
              </a:ln>
            </p:spPr>
            <p:txBody>
              <a:bodyPr/>
              <a:lstStyle/>
              <a:p>
                <a:endParaRPr lang="it-IT"/>
              </a:p>
            </p:txBody>
          </p:sp>
          <p:sp>
            <p:nvSpPr>
              <p:cNvPr id="53632" name="Rectangle 62"/>
              <p:cNvSpPr>
                <a:spLocks noChangeArrowheads="1"/>
              </p:cNvSpPr>
              <p:nvPr/>
            </p:nvSpPr>
            <p:spPr bwMode="auto">
              <a:xfrm>
                <a:off x="1053"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633" name="Rectangle 63"/>
              <p:cNvSpPr>
                <a:spLocks noChangeArrowheads="1"/>
              </p:cNvSpPr>
              <p:nvPr/>
            </p:nvSpPr>
            <p:spPr bwMode="auto">
              <a:xfrm>
                <a:off x="1121" y="1275"/>
                <a:ext cx="6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st</a:t>
                </a:r>
                <a:endParaRPr lang="en-US" sz="1600" u="sng">
                  <a:latin typeface="Times New Roman" pitchFamily="18" charset="0"/>
                </a:endParaRPr>
              </a:p>
            </p:txBody>
          </p:sp>
          <p:sp>
            <p:nvSpPr>
              <p:cNvPr id="53634" name="Rectangle 64"/>
              <p:cNvSpPr>
                <a:spLocks noChangeArrowheads="1"/>
              </p:cNvSpPr>
              <p:nvPr/>
            </p:nvSpPr>
            <p:spPr bwMode="auto">
              <a:xfrm>
                <a:off x="1180"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35" name="Rectangle 65"/>
              <p:cNvSpPr>
                <a:spLocks noChangeArrowheads="1"/>
              </p:cNvSpPr>
              <p:nvPr/>
            </p:nvSpPr>
            <p:spPr bwMode="auto">
              <a:xfrm>
                <a:off x="2683"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636" name="Rectangle 66"/>
              <p:cNvSpPr>
                <a:spLocks noChangeArrowheads="1"/>
              </p:cNvSpPr>
              <p:nvPr/>
            </p:nvSpPr>
            <p:spPr bwMode="auto">
              <a:xfrm>
                <a:off x="2751"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37" name="Rectangle 67"/>
              <p:cNvSpPr>
                <a:spLocks noChangeArrowheads="1"/>
              </p:cNvSpPr>
              <p:nvPr/>
            </p:nvSpPr>
            <p:spPr bwMode="auto">
              <a:xfrm>
                <a:off x="3848"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638" name="Rectangle 68"/>
              <p:cNvSpPr>
                <a:spLocks noChangeArrowheads="1"/>
              </p:cNvSpPr>
              <p:nvPr/>
            </p:nvSpPr>
            <p:spPr bwMode="auto">
              <a:xfrm>
                <a:off x="3916"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39" name="Rectangle 69"/>
              <p:cNvSpPr>
                <a:spLocks noChangeArrowheads="1"/>
              </p:cNvSpPr>
              <p:nvPr/>
            </p:nvSpPr>
            <p:spPr bwMode="auto">
              <a:xfrm>
                <a:off x="4963"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3</a:t>
                </a:r>
                <a:endParaRPr lang="en-US" sz="1600" u="sng">
                  <a:latin typeface="Times New Roman" pitchFamily="18" charset="0"/>
                </a:endParaRPr>
              </a:p>
            </p:txBody>
          </p:sp>
          <p:sp>
            <p:nvSpPr>
              <p:cNvPr id="53640" name="Rectangle 70"/>
              <p:cNvSpPr>
                <a:spLocks noChangeArrowheads="1"/>
              </p:cNvSpPr>
              <p:nvPr/>
            </p:nvSpPr>
            <p:spPr bwMode="auto">
              <a:xfrm>
                <a:off x="5030"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41" name="Rectangle 71"/>
              <p:cNvSpPr>
                <a:spLocks noChangeArrowheads="1"/>
              </p:cNvSpPr>
              <p:nvPr/>
            </p:nvSpPr>
            <p:spPr bwMode="auto">
              <a:xfrm>
                <a:off x="71" y="1249"/>
                <a:ext cx="6" cy="5"/>
              </a:xfrm>
              <a:prstGeom prst="rect">
                <a:avLst/>
              </a:prstGeom>
              <a:solidFill>
                <a:srgbClr val="000000"/>
              </a:solidFill>
              <a:ln w="9525">
                <a:noFill/>
                <a:miter lim="800000"/>
                <a:headEnd/>
                <a:tailEnd/>
              </a:ln>
            </p:spPr>
            <p:txBody>
              <a:bodyPr/>
              <a:lstStyle/>
              <a:p>
                <a:endParaRPr lang="en-US"/>
              </a:p>
            </p:txBody>
          </p:sp>
          <p:sp>
            <p:nvSpPr>
              <p:cNvPr id="53642" name="Line 72"/>
              <p:cNvSpPr>
                <a:spLocks noChangeShapeType="1"/>
              </p:cNvSpPr>
              <p:nvPr/>
            </p:nvSpPr>
            <p:spPr bwMode="auto">
              <a:xfrm>
                <a:off x="71" y="1249"/>
                <a:ext cx="6" cy="1"/>
              </a:xfrm>
              <a:prstGeom prst="line">
                <a:avLst/>
              </a:prstGeom>
              <a:noFill/>
              <a:ln w="0">
                <a:solidFill>
                  <a:srgbClr val="000000"/>
                </a:solidFill>
                <a:round/>
                <a:headEnd/>
                <a:tailEnd/>
              </a:ln>
            </p:spPr>
            <p:txBody>
              <a:bodyPr/>
              <a:lstStyle/>
              <a:p>
                <a:endParaRPr lang="it-IT"/>
              </a:p>
            </p:txBody>
          </p:sp>
          <p:sp>
            <p:nvSpPr>
              <p:cNvPr id="53643" name="Line 73"/>
              <p:cNvSpPr>
                <a:spLocks noChangeShapeType="1"/>
              </p:cNvSpPr>
              <p:nvPr/>
            </p:nvSpPr>
            <p:spPr bwMode="auto">
              <a:xfrm>
                <a:off x="71" y="1249"/>
                <a:ext cx="1" cy="5"/>
              </a:xfrm>
              <a:prstGeom prst="line">
                <a:avLst/>
              </a:prstGeom>
              <a:noFill/>
              <a:ln w="0">
                <a:solidFill>
                  <a:srgbClr val="000000"/>
                </a:solidFill>
                <a:round/>
                <a:headEnd/>
                <a:tailEnd/>
              </a:ln>
            </p:spPr>
            <p:txBody>
              <a:bodyPr/>
              <a:lstStyle/>
              <a:p>
                <a:endParaRPr lang="it-IT"/>
              </a:p>
            </p:txBody>
          </p:sp>
          <p:sp>
            <p:nvSpPr>
              <p:cNvPr id="53644" name="Rectangle 74"/>
              <p:cNvSpPr>
                <a:spLocks noChangeArrowheads="1"/>
              </p:cNvSpPr>
              <p:nvPr/>
            </p:nvSpPr>
            <p:spPr bwMode="auto">
              <a:xfrm>
                <a:off x="77" y="1249"/>
                <a:ext cx="2079" cy="5"/>
              </a:xfrm>
              <a:prstGeom prst="rect">
                <a:avLst/>
              </a:prstGeom>
              <a:solidFill>
                <a:srgbClr val="000000"/>
              </a:solidFill>
              <a:ln w="9525">
                <a:noFill/>
                <a:miter lim="800000"/>
                <a:headEnd/>
                <a:tailEnd/>
              </a:ln>
            </p:spPr>
            <p:txBody>
              <a:bodyPr/>
              <a:lstStyle/>
              <a:p>
                <a:endParaRPr lang="en-US"/>
              </a:p>
            </p:txBody>
          </p:sp>
          <p:sp>
            <p:nvSpPr>
              <p:cNvPr id="53645" name="Line 75"/>
              <p:cNvSpPr>
                <a:spLocks noChangeShapeType="1"/>
              </p:cNvSpPr>
              <p:nvPr/>
            </p:nvSpPr>
            <p:spPr bwMode="auto">
              <a:xfrm>
                <a:off x="77" y="1249"/>
                <a:ext cx="2079" cy="1"/>
              </a:xfrm>
              <a:prstGeom prst="line">
                <a:avLst/>
              </a:prstGeom>
              <a:noFill/>
              <a:ln w="0">
                <a:solidFill>
                  <a:srgbClr val="000000"/>
                </a:solidFill>
                <a:round/>
                <a:headEnd/>
                <a:tailEnd/>
              </a:ln>
            </p:spPr>
            <p:txBody>
              <a:bodyPr/>
              <a:lstStyle/>
              <a:p>
                <a:endParaRPr lang="it-IT"/>
              </a:p>
            </p:txBody>
          </p:sp>
          <p:sp>
            <p:nvSpPr>
              <p:cNvPr id="53646" name="Rectangle 76"/>
              <p:cNvSpPr>
                <a:spLocks noChangeArrowheads="1"/>
              </p:cNvSpPr>
              <p:nvPr/>
            </p:nvSpPr>
            <p:spPr bwMode="auto">
              <a:xfrm>
                <a:off x="2156" y="1249"/>
                <a:ext cx="9" cy="5"/>
              </a:xfrm>
              <a:prstGeom prst="rect">
                <a:avLst/>
              </a:prstGeom>
              <a:solidFill>
                <a:srgbClr val="000000"/>
              </a:solidFill>
              <a:ln w="9525">
                <a:noFill/>
                <a:miter lim="800000"/>
                <a:headEnd/>
                <a:tailEnd/>
              </a:ln>
            </p:spPr>
            <p:txBody>
              <a:bodyPr/>
              <a:lstStyle/>
              <a:p>
                <a:endParaRPr lang="en-US"/>
              </a:p>
            </p:txBody>
          </p:sp>
          <p:sp>
            <p:nvSpPr>
              <p:cNvPr id="53647" name="Line 77"/>
              <p:cNvSpPr>
                <a:spLocks noChangeShapeType="1"/>
              </p:cNvSpPr>
              <p:nvPr/>
            </p:nvSpPr>
            <p:spPr bwMode="auto">
              <a:xfrm>
                <a:off x="2156" y="1249"/>
                <a:ext cx="9" cy="1"/>
              </a:xfrm>
              <a:prstGeom prst="line">
                <a:avLst/>
              </a:prstGeom>
              <a:noFill/>
              <a:ln w="0">
                <a:solidFill>
                  <a:srgbClr val="000000"/>
                </a:solidFill>
                <a:round/>
                <a:headEnd/>
                <a:tailEnd/>
              </a:ln>
            </p:spPr>
            <p:txBody>
              <a:bodyPr/>
              <a:lstStyle/>
              <a:p>
                <a:endParaRPr lang="it-IT"/>
              </a:p>
            </p:txBody>
          </p:sp>
          <p:sp>
            <p:nvSpPr>
              <p:cNvPr id="53648" name="Rectangle 78"/>
              <p:cNvSpPr>
                <a:spLocks noChangeArrowheads="1"/>
              </p:cNvSpPr>
              <p:nvPr/>
            </p:nvSpPr>
            <p:spPr bwMode="auto">
              <a:xfrm>
                <a:off x="2165" y="1249"/>
                <a:ext cx="1105" cy="5"/>
              </a:xfrm>
              <a:prstGeom prst="rect">
                <a:avLst/>
              </a:prstGeom>
              <a:solidFill>
                <a:srgbClr val="000000"/>
              </a:solidFill>
              <a:ln w="9525">
                <a:noFill/>
                <a:miter lim="800000"/>
                <a:headEnd/>
                <a:tailEnd/>
              </a:ln>
            </p:spPr>
            <p:txBody>
              <a:bodyPr/>
              <a:lstStyle/>
              <a:p>
                <a:endParaRPr lang="en-US"/>
              </a:p>
            </p:txBody>
          </p:sp>
          <p:sp>
            <p:nvSpPr>
              <p:cNvPr id="53649" name="Line 79"/>
              <p:cNvSpPr>
                <a:spLocks noChangeShapeType="1"/>
              </p:cNvSpPr>
              <p:nvPr/>
            </p:nvSpPr>
            <p:spPr bwMode="auto">
              <a:xfrm>
                <a:off x="2165" y="1249"/>
                <a:ext cx="1105" cy="1"/>
              </a:xfrm>
              <a:prstGeom prst="line">
                <a:avLst/>
              </a:prstGeom>
              <a:noFill/>
              <a:ln w="0">
                <a:solidFill>
                  <a:srgbClr val="000000"/>
                </a:solidFill>
                <a:round/>
                <a:headEnd/>
                <a:tailEnd/>
              </a:ln>
            </p:spPr>
            <p:txBody>
              <a:bodyPr/>
              <a:lstStyle/>
              <a:p>
                <a:endParaRPr lang="it-IT"/>
              </a:p>
            </p:txBody>
          </p:sp>
          <p:sp>
            <p:nvSpPr>
              <p:cNvPr id="53650" name="Rectangle 80"/>
              <p:cNvSpPr>
                <a:spLocks noChangeArrowheads="1"/>
              </p:cNvSpPr>
              <p:nvPr/>
            </p:nvSpPr>
            <p:spPr bwMode="auto">
              <a:xfrm>
                <a:off x="3270" y="1249"/>
                <a:ext cx="9" cy="5"/>
              </a:xfrm>
              <a:prstGeom prst="rect">
                <a:avLst/>
              </a:prstGeom>
              <a:solidFill>
                <a:srgbClr val="000000"/>
              </a:solidFill>
              <a:ln w="9525">
                <a:noFill/>
                <a:miter lim="800000"/>
                <a:headEnd/>
                <a:tailEnd/>
              </a:ln>
            </p:spPr>
            <p:txBody>
              <a:bodyPr/>
              <a:lstStyle/>
              <a:p>
                <a:endParaRPr lang="en-US"/>
              </a:p>
            </p:txBody>
          </p:sp>
          <p:sp>
            <p:nvSpPr>
              <p:cNvPr id="53651" name="Line 81"/>
              <p:cNvSpPr>
                <a:spLocks noChangeShapeType="1"/>
              </p:cNvSpPr>
              <p:nvPr/>
            </p:nvSpPr>
            <p:spPr bwMode="auto">
              <a:xfrm>
                <a:off x="3270" y="1249"/>
                <a:ext cx="9" cy="1"/>
              </a:xfrm>
              <a:prstGeom prst="line">
                <a:avLst/>
              </a:prstGeom>
              <a:noFill/>
              <a:ln w="0">
                <a:solidFill>
                  <a:srgbClr val="000000"/>
                </a:solidFill>
                <a:round/>
                <a:headEnd/>
                <a:tailEnd/>
              </a:ln>
            </p:spPr>
            <p:txBody>
              <a:bodyPr/>
              <a:lstStyle/>
              <a:p>
                <a:endParaRPr lang="it-IT"/>
              </a:p>
            </p:txBody>
          </p:sp>
          <p:sp>
            <p:nvSpPr>
              <p:cNvPr id="53652" name="Rectangle 82"/>
              <p:cNvSpPr>
                <a:spLocks noChangeArrowheads="1"/>
              </p:cNvSpPr>
              <p:nvPr/>
            </p:nvSpPr>
            <p:spPr bwMode="auto">
              <a:xfrm>
                <a:off x="3279" y="1249"/>
                <a:ext cx="1207" cy="5"/>
              </a:xfrm>
              <a:prstGeom prst="rect">
                <a:avLst/>
              </a:prstGeom>
              <a:solidFill>
                <a:srgbClr val="000000"/>
              </a:solidFill>
              <a:ln w="9525">
                <a:noFill/>
                <a:miter lim="800000"/>
                <a:headEnd/>
                <a:tailEnd/>
              </a:ln>
            </p:spPr>
            <p:txBody>
              <a:bodyPr/>
              <a:lstStyle/>
              <a:p>
                <a:endParaRPr lang="en-US"/>
              </a:p>
            </p:txBody>
          </p:sp>
          <p:sp>
            <p:nvSpPr>
              <p:cNvPr id="53653" name="Line 83"/>
              <p:cNvSpPr>
                <a:spLocks noChangeShapeType="1"/>
              </p:cNvSpPr>
              <p:nvPr/>
            </p:nvSpPr>
            <p:spPr bwMode="auto">
              <a:xfrm>
                <a:off x="3279" y="1249"/>
                <a:ext cx="1207" cy="1"/>
              </a:xfrm>
              <a:prstGeom prst="line">
                <a:avLst/>
              </a:prstGeom>
              <a:noFill/>
              <a:ln w="0">
                <a:solidFill>
                  <a:srgbClr val="000000"/>
                </a:solidFill>
                <a:round/>
                <a:headEnd/>
                <a:tailEnd/>
              </a:ln>
            </p:spPr>
            <p:txBody>
              <a:bodyPr/>
              <a:lstStyle/>
              <a:p>
                <a:endParaRPr lang="it-IT"/>
              </a:p>
            </p:txBody>
          </p:sp>
          <p:sp>
            <p:nvSpPr>
              <p:cNvPr id="53654" name="Rectangle 84"/>
              <p:cNvSpPr>
                <a:spLocks noChangeArrowheads="1"/>
              </p:cNvSpPr>
              <p:nvPr/>
            </p:nvSpPr>
            <p:spPr bwMode="auto">
              <a:xfrm>
                <a:off x="4486" y="1249"/>
                <a:ext cx="8" cy="5"/>
              </a:xfrm>
              <a:prstGeom prst="rect">
                <a:avLst/>
              </a:prstGeom>
              <a:solidFill>
                <a:srgbClr val="000000"/>
              </a:solidFill>
              <a:ln w="9525">
                <a:noFill/>
                <a:miter lim="800000"/>
                <a:headEnd/>
                <a:tailEnd/>
              </a:ln>
            </p:spPr>
            <p:txBody>
              <a:bodyPr/>
              <a:lstStyle/>
              <a:p>
                <a:endParaRPr lang="en-US"/>
              </a:p>
            </p:txBody>
          </p:sp>
          <p:sp>
            <p:nvSpPr>
              <p:cNvPr id="53655" name="Line 85"/>
              <p:cNvSpPr>
                <a:spLocks noChangeShapeType="1"/>
              </p:cNvSpPr>
              <p:nvPr/>
            </p:nvSpPr>
            <p:spPr bwMode="auto">
              <a:xfrm>
                <a:off x="4486" y="1249"/>
                <a:ext cx="8" cy="1"/>
              </a:xfrm>
              <a:prstGeom prst="line">
                <a:avLst/>
              </a:prstGeom>
              <a:noFill/>
              <a:ln w="0">
                <a:solidFill>
                  <a:srgbClr val="000000"/>
                </a:solidFill>
                <a:round/>
                <a:headEnd/>
                <a:tailEnd/>
              </a:ln>
            </p:spPr>
            <p:txBody>
              <a:bodyPr/>
              <a:lstStyle/>
              <a:p>
                <a:endParaRPr lang="it-IT"/>
              </a:p>
            </p:txBody>
          </p:sp>
          <p:sp>
            <p:nvSpPr>
              <p:cNvPr id="53656" name="Rectangle 86"/>
              <p:cNvSpPr>
                <a:spLocks noChangeArrowheads="1"/>
              </p:cNvSpPr>
              <p:nvPr/>
            </p:nvSpPr>
            <p:spPr bwMode="auto">
              <a:xfrm>
                <a:off x="4494" y="1249"/>
                <a:ext cx="1006" cy="5"/>
              </a:xfrm>
              <a:prstGeom prst="rect">
                <a:avLst/>
              </a:prstGeom>
              <a:solidFill>
                <a:srgbClr val="000000"/>
              </a:solidFill>
              <a:ln w="9525">
                <a:noFill/>
                <a:miter lim="800000"/>
                <a:headEnd/>
                <a:tailEnd/>
              </a:ln>
            </p:spPr>
            <p:txBody>
              <a:bodyPr/>
              <a:lstStyle/>
              <a:p>
                <a:endParaRPr lang="en-US"/>
              </a:p>
            </p:txBody>
          </p:sp>
          <p:sp>
            <p:nvSpPr>
              <p:cNvPr id="53657" name="Line 87"/>
              <p:cNvSpPr>
                <a:spLocks noChangeShapeType="1"/>
              </p:cNvSpPr>
              <p:nvPr/>
            </p:nvSpPr>
            <p:spPr bwMode="auto">
              <a:xfrm>
                <a:off x="4494" y="1249"/>
                <a:ext cx="1006" cy="1"/>
              </a:xfrm>
              <a:prstGeom prst="line">
                <a:avLst/>
              </a:prstGeom>
              <a:noFill/>
              <a:ln w="0">
                <a:solidFill>
                  <a:srgbClr val="000000"/>
                </a:solidFill>
                <a:round/>
                <a:headEnd/>
                <a:tailEnd/>
              </a:ln>
            </p:spPr>
            <p:txBody>
              <a:bodyPr/>
              <a:lstStyle/>
              <a:p>
                <a:endParaRPr lang="it-IT"/>
              </a:p>
            </p:txBody>
          </p:sp>
          <p:sp>
            <p:nvSpPr>
              <p:cNvPr id="53658" name="Rectangle 88"/>
              <p:cNvSpPr>
                <a:spLocks noChangeArrowheads="1"/>
              </p:cNvSpPr>
              <p:nvPr/>
            </p:nvSpPr>
            <p:spPr bwMode="auto">
              <a:xfrm>
                <a:off x="5500" y="1249"/>
                <a:ext cx="5" cy="5"/>
              </a:xfrm>
              <a:prstGeom prst="rect">
                <a:avLst/>
              </a:prstGeom>
              <a:solidFill>
                <a:srgbClr val="000000"/>
              </a:solidFill>
              <a:ln w="9525">
                <a:noFill/>
                <a:miter lim="800000"/>
                <a:headEnd/>
                <a:tailEnd/>
              </a:ln>
            </p:spPr>
            <p:txBody>
              <a:bodyPr/>
              <a:lstStyle/>
              <a:p>
                <a:endParaRPr lang="en-US"/>
              </a:p>
            </p:txBody>
          </p:sp>
          <p:sp>
            <p:nvSpPr>
              <p:cNvPr id="53659" name="Line 89"/>
              <p:cNvSpPr>
                <a:spLocks noChangeShapeType="1"/>
              </p:cNvSpPr>
              <p:nvPr/>
            </p:nvSpPr>
            <p:spPr bwMode="auto">
              <a:xfrm>
                <a:off x="5500" y="1249"/>
                <a:ext cx="5" cy="1"/>
              </a:xfrm>
              <a:prstGeom prst="line">
                <a:avLst/>
              </a:prstGeom>
              <a:noFill/>
              <a:ln w="0">
                <a:solidFill>
                  <a:srgbClr val="000000"/>
                </a:solidFill>
                <a:round/>
                <a:headEnd/>
                <a:tailEnd/>
              </a:ln>
            </p:spPr>
            <p:txBody>
              <a:bodyPr/>
              <a:lstStyle/>
              <a:p>
                <a:endParaRPr lang="it-IT"/>
              </a:p>
            </p:txBody>
          </p:sp>
          <p:sp>
            <p:nvSpPr>
              <p:cNvPr id="53660" name="Line 90"/>
              <p:cNvSpPr>
                <a:spLocks noChangeShapeType="1"/>
              </p:cNvSpPr>
              <p:nvPr/>
            </p:nvSpPr>
            <p:spPr bwMode="auto">
              <a:xfrm>
                <a:off x="5500" y="1249"/>
                <a:ext cx="1" cy="5"/>
              </a:xfrm>
              <a:prstGeom prst="line">
                <a:avLst/>
              </a:prstGeom>
              <a:noFill/>
              <a:ln w="0">
                <a:solidFill>
                  <a:srgbClr val="000000"/>
                </a:solidFill>
                <a:round/>
                <a:headEnd/>
                <a:tailEnd/>
              </a:ln>
            </p:spPr>
            <p:txBody>
              <a:bodyPr/>
              <a:lstStyle/>
              <a:p>
                <a:endParaRPr lang="it-IT"/>
              </a:p>
            </p:txBody>
          </p:sp>
          <p:sp>
            <p:nvSpPr>
              <p:cNvPr id="53661" name="Rectangle 91"/>
              <p:cNvSpPr>
                <a:spLocks noChangeArrowheads="1"/>
              </p:cNvSpPr>
              <p:nvPr/>
            </p:nvSpPr>
            <p:spPr bwMode="auto">
              <a:xfrm>
                <a:off x="71" y="1254"/>
                <a:ext cx="6" cy="182"/>
              </a:xfrm>
              <a:prstGeom prst="rect">
                <a:avLst/>
              </a:prstGeom>
              <a:solidFill>
                <a:srgbClr val="000000"/>
              </a:solidFill>
              <a:ln w="9525">
                <a:noFill/>
                <a:miter lim="800000"/>
                <a:headEnd/>
                <a:tailEnd/>
              </a:ln>
            </p:spPr>
            <p:txBody>
              <a:bodyPr/>
              <a:lstStyle/>
              <a:p>
                <a:endParaRPr lang="en-US"/>
              </a:p>
            </p:txBody>
          </p:sp>
          <p:sp>
            <p:nvSpPr>
              <p:cNvPr id="53662" name="Line 92"/>
              <p:cNvSpPr>
                <a:spLocks noChangeShapeType="1"/>
              </p:cNvSpPr>
              <p:nvPr/>
            </p:nvSpPr>
            <p:spPr bwMode="auto">
              <a:xfrm>
                <a:off x="71" y="1254"/>
                <a:ext cx="1" cy="182"/>
              </a:xfrm>
              <a:prstGeom prst="line">
                <a:avLst/>
              </a:prstGeom>
              <a:noFill/>
              <a:ln w="0">
                <a:solidFill>
                  <a:srgbClr val="000000"/>
                </a:solidFill>
                <a:round/>
                <a:headEnd/>
                <a:tailEnd/>
              </a:ln>
            </p:spPr>
            <p:txBody>
              <a:bodyPr/>
              <a:lstStyle/>
              <a:p>
                <a:endParaRPr lang="it-IT"/>
              </a:p>
            </p:txBody>
          </p:sp>
          <p:sp>
            <p:nvSpPr>
              <p:cNvPr id="53663" name="Rectangle 93"/>
              <p:cNvSpPr>
                <a:spLocks noChangeArrowheads="1"/>
              </p:cNvSpPr>
              <p:nvPr/>
            </p:nvSpPr>
            <p:spPr bwMode="auto">
              <a:xfrm>
                <a:off x="2156" y="1254"/>
                <a:ext cx="9" cy="182"/>
              </a:xfrm>
              <a:prstGeom prst="rect">
                <a:avLst/>
              </a:prstGeom>
              <a:solidFill>
                <a:srgbClr val="000000"/>
              </a:solidFill>
              <a:ln w="9525">
                <a:noFill/>
                <a:miter lim="800000"/>
                <a:headEnd/>
                <a:tailEnd/>
              </a:ln>
            </p:spPr>
            <p:txBody>
              <a:bodyPr/>
              <a:lstStyle/>
              <a:p>
                <a:endParaRPr lang="en-US"/>
              </a:p>
            </p:txBody>
          </p:sp>
          <p:sp>
            <p:nvSpPr>
              <p:cNvPr id="53664" name="Line 94"/>
              <p:cNvSpPr>
                <a:spLocks noChangeShapeType="1"/>
              </p:cNvSpPr>
              <p:nvPr/>
            </p:nvSpPr>
            <p:spPr bwMode="auto">
              <a:xfrm>
                <a:off x="2156" y="1254"/>
                <a:ext cx="1" cy="182"/>
              </a:xfrm>
              <a:prstGeom prst="line">
                <a:avLst/>
              </a:prstGeom>
              <a:noFill/>
              <a:ln w="0">
                <a:solidFill>
                  <a:srgbClr val="000000"/>
                </a:solidFill>
                <a:round/>
                <a:headEnd/>
                <a:tailEnd/>
              </a:ln>
            </p:spPr>
            <p:txBody>
              <a:bodyPr/>
              <a:lstStyle/>
              <a:p>
                <a:endParaRPr lang="it-IT"/>
              </a:p>
            </p:txBody>
          </p:sp>
          <p:sp>
            <p:nvSpPr>
              <p:cNvPr id="53665" name="Rectangle 95"/>
              <p:cNvSpPr>
                <a:spLocks noChangeArrowheads="1"/>
              </p:cNvSpPr>
              <p:nvPr/>
            </p:nvSpPr>
            <p:spPr bwMode="auto">
              <a:xfrm>
                <a:off x="3270" y="1254"/>
                <a:ext cx="9" cy="182"/>
              </a:xfrm>
              <a:prstGeom prst="rect">
                <a:avLst/>
              </a:prstGeom>
              <a:solidFill>
                <a:srgbClr val="000000"/>
              </a:solidFill>
              <a:ln w="9525">
                <a:noFill/>
                <a:miter lim="800000"/>
                <a:headEnd/>
                <a:tailEnd/>
              </a:ln>
            </p:spPr>
            <p:txBody>
              <a:bodyPr/>
              <a:lstStyle/>
              <a:p>
                <a:endParaRPr lang="en-US"/>
              </a:p>
            </p:txBody>
          </p:sp>
          <p:sp>
            <p:nvSpPr>
              <p:cNvPr id="53666" name="Line 96"/>
              <p:cNvSpPr>
                <a:spLocks noChangeShapeType="1"/>
              </p:cNvSpPr>
              <p:nvPr/>
            </p:nvSpPr>
            <p:spPr bwMode="auto">
              <a:xfrm>
                <a:off x="3270" y="1254"/>
                <a:ext cx="1" cy="182"/>
              </a:xfrm>
              <a:prstGeom prst="line">
                <a:avLst/>
              </a:prstGeom>
              <a:noFill/>
              <a:ln w="0">
                <a:solidFill>
                  <a:srgbClr val="000000"/>
                </a:solidFill>
                <a:round/>
                <a:headEnd/>
                <a:tailEnd/>
              </a:ln>
            </p:spPr>
            <p:txBody>
              <a:bodyPr/>
              <a:lstStyle/>
              <a:p>
                <a:endParaRPr lang="it-IT"/>
              </a:p>
            </p:txBody>
          </p:sp>
          <p:sp>
            <p:nvSpPr>
              <p:cNvPr id="53667" name="Rectangle 97"/>
              <p:cNvSpPr>
                <a:spLocks noChangeArrowheads="1"/>
              </p:cNvSpPr>
              <p:nvPr/>
            </p:nvSpPr>
            <p:spPr bwMode="auto">
              <a:xfrm>
                <a:off x="4486" y="1254"/>
                <a:ext cx="8" cy="182"/>
              </a:xfrm>
              <a:prstGeom prst="rect">
                <a:avLst/>
              </a:prstGeom>
              <a:solidFill>
                <a:srgbClr val="000000"/>
              </a:solidFill>
              <a:ln w="9525">
                <a:noFill/>
                <a:miter lim="800000"/>
                <a:headEnd/>
                <a:tailEnd/>
              </a:ln>
            </p:spPr>
            <p:txBody>
              <a:bodyPr/>
              <a:lstStyle/>
              <a:p>
                <a:endParaRPr lang="en-US"/>
              </a:p>
            </p:txBody>
          </p:sp>
          <p:sp>
            <p:nvSpPr>
              <p:cNvPr id="53668" name="Line 98"/>
              <p:cNvSpPr>
                <a:spLocks noChangeShapeType="1"/>
              </p:cNvSpPr>
              <p:nvPr/>
            </p:nvSpPr>
            <p:spPr bwMode="auto">
              <a:xfrm>
                <a:off x="4486" y="1254"/>
                <a:ext cx="1" cy="182"/>
              </a:xfrm>
              <a:prstGeom prst="line">
                <a:avLst/>
              </a:prstGeom>
              <a:noFill/>
              <a:ln w="0">
                <a:solidFill>
                  <a:srgbClr val="000000"/>
                </a:solidFill>
                <a:round/>
                <a:headEnd/>
                <a:tailEnd/>
              </a:ln>
            </p:spPr>
            <p:txBody>
              <a:bodyPr/>
              <a:lstStyle/>
              <a:p>
                <a:endParaRPr lang="it-IT"/>
              </a:p>
            </p:txBody>
          </p:sp>
          <p:sp>
            <p:nvSpPr>
              <p:cNvPr id="53669" name="Rectangle 99"/>
              <p:cNvSpPr>
                <a:spLocks noChangeArrowheads="1"/>
              </p:cNvSpPr>
              <p:nvPr/>
            </p:nvSpPr>
            <p:spPr bwMode="auto">
              <a:xfrm>
                <a:off x="5500" y="1254"/>
                <a:ext cx="5" cy="182"/>
              </a:xfrm>
              <a:prstGeom prst="rect">
                <a:avLst/>
              </a:prstGeom>
              <a:solidFill>
                <a:srgbClr val="000000"/>
              </a:solidFill>
              <a:ln w="9525">
                <a:noFill/>
                <a:miter lim="800000"/>
                <a:headEnd/>
                <a:tailEnd/>
              </a:ln>
            </p:spPr>
            <p:txBody>
              <a:bodyPr/>
              <a:lstStyle/>
              <a:p>
                <a:endParaRPr lang="en-US"/>
              </a:p>
            </p:txBody>
          </p:sp>
          <p:sp>
            <p:nvSpPr>
              <p:cNvPr id="53670" name="Line 100"/>
              <p:cNvSpPr>
                <a:spLocks noChangeShapeType="1"/>
              </p:cNvSpPr>
              <p:nvPr/>
            </p:nvSpPr>
            <p:spPr bwMode="auto">
              <a:xfrm>
                <a:off x="5500" y="1254"/>
                <a:ext cx="1" cy="182"/>
              </a:xfrm>
              <a:prstGeom prst="line">
                <a:avLst/>
              </a:prstGeom>
              <a:noFill/>
              <a:ln w="0">
                <a:solidFill>
                  <a:srgbClr val="000000"/>
                </a:solidFill>
                <a:round/>
                <a:headEnd/>
                <a:tailEnd/>
              </a:ln>
            </p:spPr>
            <p:txBody>
              <a:bodyPr/>
              <a:lstStyle/>
              <a:p>
                <a:endParaRPr lang="it-IT"/>
              </a:p>
            </p:txBody>
          </p:sp>
          <p:sp>
            <p:nvSpPr>
              <p:cNvPr id="53671" name="Rectangle 101"/>
              <p:cNvSpPr>
                <a:spLocks noChangeArrowheads="1"/>
              </p:cNvSpPr>
              <p:nvPr/>
            </p:nvSpPr>
            <p:spPr bwMode="auto">
              <a:xfrm>
                <a:off x="1037" y="144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2</a:t>
                </a:r>
                <a:endParaRPr lang="en-US" sz="1600" u="sng">
                  <a:latin typeface="Times New Roman" pitchFamily="18" charset="0"/>
                </a:endParaRPr>
              </a:p>
            </p:txBody>
          </p:sp>
          <p:sp>
            <p:nvSpPr>
              <p:cNvPr id="53672" name="Rectangle 102"/>
              <p:cNvSpPr>
                <a:spLocks noChangeArrowheads="1"/>
              </p:cNvSpPr>
              <p:nvPr/>
            </p:nvSpPr>
            <p:spPr bwMode="auto">
              <a:xfrm>
                <a:off x="1104" y="1462"/>
                <a:ext cx="96"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nd</a:t>
                </a:r>
                <a:endParaRPr lang="en-US" sz="1600" u="sng">
                  <a:latin typeface="Times New Roman" pitchFamily="18" charset="0"/>
                </a:endParaRPr>
              </a:p>
            </p:txBody>
          </p:sp>
          <p:sp>
            <p:nvSpPr>
              <p:cNvPr id="53673" name="Rectangle 103"/>
              <p:cNvSpPr>
                <a:spLocks noChangeArrowheads="1"/>
              </p:cNvSpPr>
              <p:nvPr/>
            </p:nvSpPr>
            <p:spPr bwMode="auto">
              <a:xfrm>
                <a:off x="1198"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74" name="Rectangle 104"/>
              <p:cNvSpPr>
                <a:spLocks noChangeArrowheads="1"/>
              </p:cNvSpPr>
              <p:nvPr/>
            </p:nvSpPr>
            <p:spPr bwMode="auto">
              <a:xfrm>
                <a:off x="2683" y="144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9</a:t>
                </a:r>
                <a:endParaRPr lang="en-US" sz="1600" u="sng">
                  <a:latin typeface="Times New Roman" pitchFamily="18" charset="0"/>
                </a:endParaRPr>
              </a:p>
            </p:txBody>
          </p:sp>
          <p:sp>
            <p:nvSpPr>
              <p:cNvPr id="53675" name="Rectangle 105"/>
              <p:cNvSpPr>
                <a:spLocks noChangeArrowheads="1"/>
              </p:cNvSpPr>
              <p:nvPr/>
            </p:nvSpPr>
            <p:spPr bwMode="auto">
              <a:xfrm>
                <a:off x="2751"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76" name="Rectangle 106"/>
              <p:cNvSpPr>
                <a:spLocks noChangeArrowheads="1"/>
              </p:cNvSpPr>
              <p:nvPr/>
            </p:nvSpPr>
            <p:spPr bwMode="auto">
              <a:xfrm>
                <a:off x="3848" y="1441"/>
                <a:ext cx="69" cy="165"/>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0</a:t>
                </a:r>
                <a:endParaRPr lang="en-US" sz="1600" u="sng">
                  <a:solidFill>
                    <a:srgbClr val="FF0000"/>
                  </a:solidFill>
                  <a:latin typeface="Times New Roman" pitchFamily="18" charset="0"/>
                </a:endParaRPr>
              </a:p>
            </p:txBody>
          </p:sp>
          <p:sp>
            <p:nvSpPr>
              <p:cNvPr id="53677" name="Rectangle 107"/>
              <p:cNvSpPr>
                <a:spLocks noChangeArrowheads="1"/>
              </p:cNvSpPr>
              <p:nvPr/>
            </p:nvSpPr>
            <p:spPr bwMode="auto">
              <a:xfrm>
                <a:off x="3916"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78" name="Rectangle 108"/>
              <p:cNvSpPr>
                <a:spLocks noChangeArrowheads="1"/>
              </p:cNvSpPr>
              <p:nvPr/>
            </p:nvSpPr>
            <p:spPr bwMode="auto">
              <a:xfrm>
                <a:off x="4963" y="144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679" name="Rectangle 109"/>
              <p:cNvSpPr>
                <a:spLocks noChangeArrowheads="1"/>
              </p:cNvSpPr>
              <p:nvPr/>
            </p:nvSpPr>
            <p:spPr bwMode="auto">
              <a:xfrm>
                <a:off x="5030"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80" name="Rectangle 110"/>
              <p:cNvSpPr>
                <a:spLocks noChangeArrowheads="1"/>
              </p:cNvSpPr>
              <p:nvPr/>
            </p:nvSpPr>
            <p:spPr bwMode="auto">
              <a:xfrm>
                <a:off x="71" y="1436"/>
                <a:ext cx="6" cy="6"/>
              </a:xfrm>
              <a:prstGeom prst="rect">
                <a:avLst/>
              </a:prstGeom>
              <a:solidFill>
                <a:srgbClr val="000000"/>
              </a:solidFill>
              <a:ln w="9525">
                <a:noFill/>
                <a:miter lim="800000"/>
                <a:headEnd/>
                <a:tailEnd/>
              </a:ln>
            </p:spPr>
            <p:txBody>
              <a:bodyPr/>
              <a:lstStyle/>
              <a:p>
                <a:endParaRPr lang="en-US"/>
              </a:p>
            </p:txBody>
          </p:sp>
          <p:sp>
            <p:nvSpPr>
              <p:cNvPr id="53681" name="Line 111"/>
              <p:cNvSpPr>
                <a:spLocks noChangeShapeType="1"/>
              </p:cNvSpPr>
              <p:nvPr/>
            </p:nvSpPr>
            <p:spPr bwMode="auto">
              <a:xfrm>
                <a:off x="71" y="1436"/>
                <a:ext cx="6" cy="1"/>
              </a:xfrm>
              <a:prstGeom prst="line">
                <a:avLst/>
              </a:prstGeom>
              <a:noFill/>
              <a:ln w="0">
                <a:solidFill>
                  <a:srgbClr val="000000"/>
                </a:solidFill>
                <a:round/>
                <a:headEnd/>
                <a:tailEnd/>
              </a:ln>
            </p:spPr>
            <p:txBody>
              <a:bodyPr/>
              <a:lstStyle/>
              <a:p>
                <a:endParaRPr lang="it-IT"/>
              </a:p>
            </p:txBody>
          </p:sp>
          <p:sp>
            <p:nvSpPr>
              <p:cNvPr id="53682" name="Line 112"/>
              <p:cNvSpPr>
                <a:spLocks noChangeShapeType="1"/>
              </p:cNvSpPr>
              <p:nvPr/>
            </p:nvSpPr>
            <p:spPr bwMode="auto">
              <a:xfrm>
                <a:off x="71" y="1436"/>
                <a:ext cx="1" cy="6"/>
              </a:xfrm>
              <a:prstGeom prst="line">
                <a:avLst/>
              </a:prstGeom>
              <a:noFill/>
              <a:ln w="0">
                <a:solidFill>
                  <a:srgbClr val="000000"/>
                </a:solidFill>
                <a:round/>
                <a:headEnd/>
                <a:tailEnd/>
              </a:ln>
            </p:spPr>
            <p:txBody>
              <a:bodyPr/>
              <a:lstStyle/>
              <a:p>
                <a:endParaRPr lang="it-IT"/>
              </a:p>
            </p:txBody>
          </p:sp>
          <p:sp>
            <p:nvSpPr>
              <p:cNvPr id="53683" name="Rectangle 113"/>
              <p:cNvSpPr>
                <a:spLocks noChangeArrowheads="1"/>
              </p:cNvSpPr>
              <p:nvPr/>
            </p:nvSpPr>
            <p:spPr bwMode="auto">
              <a:xfrm>
                <a:off x="77" y="1436"/>
                <a:ext cx="2079" cy="6"/>
              </a:xfrm>
              <a:prstGeom prst="rect">
                <a:avLst/>
              </a:prstGeom>
              <a:solidFill>
                <a:srgbClr val="000000"/>
              </a:solidFill>
              <a:ln w="9525">
                <a:noFill/>
                <a:miter lim="800000"/>
                <a:headEnd/>
                <a:tailEnd/>
              </a:ln>
            </p:spPr>
            <p:txBody>
              <a:bodyPr/>
              <a:lstStyle/>
              <a:p>
                <a:endParaRPr lang="en-US"/>
              </a:p>
            </p:txBody>
          </p:sp>
          <p:sp>
            <p:nvSpPr>
              <p:cNvPr id="53684" name="Line 114"/>
              <p:cNvSpPr>
                <a:spLocks noChangeShapeType="1"/>
              </p:cNvSpPr>
              <p:nvPr/>
            </p:nvSpPr>
            <p:spPr bwMode="auto">
              <a:xfrm>
                <a:off x="77" y="1436"/>
                <a:ext cx="2079" cy="1"/>
              </a:xfrm>
              <a:prstGeom prst="line">
                <a:avLst/>
              </a:prstGeom>
              <a:noFill/>
              <a:ln w="0">
                <a:solidFill>
                  <a:srgbClr val="000000"/>
                </a:solidFill>
                <a:round/>
                <a:headEnd/>
                <a:tailEnd/>
              </a:ln>
            </p:spPr>
            <p:txBody>
              <a:bodyPr/>
              <a:lstStyle/>
              <a:p>
                <a:endParaRPr lang="it-IT"/>
              </a:p>
            </p:txBody>
          </p:sp>
          <p:sp>
            <p:nvSpPr>
              <p:cNvPr id="53685" name="Rectangle 115"/>
              <p:cNvSpPr>
                <a:spLocks noChangeArrowheads="1"/>
              </p:cNvSpPr>
              <p:nvPr/>
            </p:nvSpPr>
            <p:spPr bwMode="auto">
              <a:xfrm>
                <a:off x="2156" y="1436"/>
                <a:ext cx="9" cy="6"/>
              </a:xfrm>
              <a:prstGeom prst="rect">
                <a:avLst/>
              </a:prstGeom>
              <a:solidFill>
                <a:srgbClr val="000000"/>
              </a:solidFill>
              <a:ln w="9525">
                <a:noFill/>
                <a:miter lim="800000"/>
                <a:headEnd/>
                <a:tailEnd/>
              </a:ln>
            </p:spPr>
            <p:txBody>
              <a:bodyPr/>
              <a:lstStyle/>
              <a:p>
                <a:endParaRPr lang="en-US"/>
              </a:p>
            </p:txBody>
          </p:sp>
          <p:sp>
            <p:nvSpPr>
              <p:cNvPr id="53686" name="Line 116"/>
              <p:cNvSpPr>
                <a:spLocks noChangeShapeType="1"/>
              </p:cNvSpPr>
              <p:nvPr/>
            </p:nvSpPr>
            <p:spPr bwMode="auto">
              <a:xfrm>
                <a:off x="2156" y="1436"/>
                <a:ext cx="9" cy="1"/>
              </a:xfrm>
              <a:prstGeom prst="line">
                <a:avLst/>
              </a:prstGeom>
              <a:noFill/>
              <a:ln w="0">
                <a:solidFill>
                  <a:srgbClr val="000000"/>
                </a:solidFill>
                <a:round/>
                <a:headEnd/>
                <a:tailEnd/>
              </a:ln>
            </p:spPr>
            <p:txBody>
              <a:bodyPr/>
              <a:lstStyle/>
              <a:p>
                <a:endParaRPr lang="it-IT"/>
              </a:p>
            </p:txBody>
          </p:sp>
          <p:sp>
            <p:nvSpPr>
              <p:cNvPr id="53687" name="Rectangle 117"/>
              <p:cNvSpPr>
                <a:spLocks noChangeArrowheads="1"/>
              </p:cNvSpPr>
              <p:nvPr/>
            </p:nvSpPr>
            <p:spPr bwMode="auto">
              <a:xfrm>
                <a:off x="2165" y="1436"/>
                <a:ext cx="1105" cy="6"/>
              </a:xfrm>
              <a:prstGeom prst="rect">
                <a:avLst/>
              </a:prstGeom>
              <a:solidFill>
                <a:srgbClr val="000000"/>
              </a:solidFill>
              <a:ln w="9525">
                <a:noFill/>
                <a:miter lim="800000"/>
                <a:headEnd/>
                <a:tailEnd/>
              </a:ln>
            </p:spPr>
            <p:txBody>
              <a:bodyPr/>
              <a:lstStyle/>
              <a:p>
                <a:endParaRPr lang="en-US"/>
              </a:p>
            </p:txBody>
          </p:sp>
          <p:sp>
            <p:nvSpPr>
              <p:cNvPr id="53688" name="Line 118"/>
              <p:cNvSpPr>
                <a:spLocks noChangeShapeType="1"/>
              </p:cNvSpPr>
              <p:nvPr/>
            </p:nvSpPr>
            <p:spPr bwMode="auto">
              <a:xfrm>
                <a:off x="2165" y="1436"/>
                <a:ext cx="1105" cy="1"/>
              </a:xfrm>
              <a:prstGeom prst="line">
                <a:avLst/>
              </a:prstGeom>
              <a:noFill/>
              <a:ln w="0">
                <a:solidFill>
                  <a:srgbClr val="000000"/>
                </a:solidFill>
                <a:round/>
                <a:headEnd/>
                <a:tailEnd/>
              </a:ln>
            </p:spPr>
            <p:txBody>
              <a:bodyPr/>
              <a:lstStyle/>
              <a:p>
                <a:endParaRPr lang="it-IT"/>
              </a:p>
            </p:txBody>
          </p:sp>
          <p:sp>
            <p:nvSpPr>
              <p:cNvPr id="53689" name="Rectangle 119"/>
              <p:cNvSpPr>
                <a:spLocks noChangeArrowheads="1"/>
              </p:cNvSpPr>
              <p:nvPr/>
            </p:nvSpPr>
            <p:spPr bwMode="auto">
              <a:xfrm>
                <a:off x="3270" y="1436"/>
                <a:ext cx="9" cy="6"/>
              </a:xfrm>
              <a:prstGeom prst="rect">
                <a:avLst/>
              </a:prstGeom>
              <a:solidFill>
                <a:srgbClr val="000000"/>
              </a:solidFill>
              <a:ln w="9525">
                <a:noFill/>
                <a:miter lim="800000"/>
                <a:headEnd/>
                <a:tailEnd/>
              </a:ln>
            </p:spPr>
            <p:txBody>
              <a:bodyPr/>
              <a:lstStyle/>
              <a:p>
                <a:endParaRPr lang="en-US"/>
              </a:p>
            </p:txBody>
          </p:sp>
          <p:sp>
            <p:nvSpPr>
              <p:cNvPr id="53690" name="Line 120"/>
              <p:cNvSpPr>
                <a:spLocks noChangeShapeType="1"/>
              </p:cNvSpPr>
              <p:nvPr/>
            </p:nvSpPr>
            <p:spPr bwMode="auto">
              <a:xfrm>
                <a:off x="3270" y="1436"/>
                <a:ext cx="9" cy="1"/>
              </a:xfrm>
              <a:prstGeom prst="line">
                <a:avLst/>
              </a:prstGeom>
              <a:noFill/>
              <a:ln w="0">
                <a:solidFill>
                  <a:srgbClr val="000000"/>
                </a:solidFill>
                <a:round/>
                <a:headEnd/>
                <a:tailEnd/>
              </a:ln>
            </p:spPr>
            <p:txBody>
              <a:bodyPr/>
              <a:lstStyle/>
              <a:p>
                <a:endParaRPr lang="it-IT"/>
              </a:p>
            </p:txBody>
          </p:sp>
          <p:sp>
            <p:nvSpPr>
              <p:cNvPr id="53691" name="Rectangle 121"/>
              <p:cNvSpPr>
                <a:spLocks noChangeArrowheads="1"/>
              </p:cNvSpPr>
              <p:nvPr/>
            </p:nvSpPr>
            <p:spPr bwMode="auto">
              <a:xfrm>
                <a:off x="3279" y="1436"/>
                <a:ext cx="1207" cy="6"/>
              </a:xfrm>
              <a:prstGeom prst="rect">
                <a:avLst/>
              </a:prstGeom>
              <a:solidFill>
                <a:srgbClr val="000000"/>
              </a:solidFill>
              <a:ln w="9525">
                <a:noFill/>
                <a:miter lim="800000"/>
                <a:headEnd/>
                <a:tailEnd/>
              </a:ln>
            </p:spPr>
            <p:txBody>
              <a:bodyPr/>
              <a:lstStyle/>
              <a:p>
                <a:endParaRPr lang="en-US"/>
              </a:p>
            </p:txBody>
          </p:sp>
          <p:sp>
            <p:nvSpPr>
              <p:cNvPr id="53692" name="Line 122"/>
              <p:cNvSpPr>
                <a:spLocks noChangeShapeType="1"/>
              </p:cNvSpPr>
              <p:nvPr/>
            </p:nvSpPr>
            <p:spPr bwMode="auto">
              <a:xfrm>
                <a:off x="3279" y="1436"/>
                <a:ext cx="1207" cy="1"/>
              </a:xfrm>
              <a:prstGeom prst="line">
                <a:avLst/>
              </a:prstGeom>
              <a:noFill/>
              <a:ln w="0">
                <a:solidFill>
                  <a:srgbClr val="000000"/>
                </a:solidFill>
                <a:round/>
                <a:headEnd/>
                <a:tailEnd/>
              </a:ln>
            </p:spPr>
            <p:txBody>
              <a:bodyPr/>
              <a:lstStyle/>
              <a:p>
                <a:endParaRPr lang="it-IT"/>
              </a:p>
            </p:txBody>
          </p:sp>
          <p:sp>
            <p:nvSpPr>
              <p:cNvPr id="53693" name="Rectangle 123"/>
              <p:cNvSpPr>
                <a:spLocks noChangeArrowheads="1"/>
              </p:cNvSpPr>
              <p:nvPr/>
            </p:nvSpPr>
            <p:spPr bwMode="auto">
              <a:xfrm>
                <a:off x="4486" y="1436"/>
                <a:ext cx="8" cy="6"/>
              </a:xfrm>
              <a:prstGeom prst="rect">
                <a:avLst/>
              </a:prstGeom>
              <a:solidFill>
                <a:srgbClr val="000000"/>
              </a:solidFill>
              <a:ln w="9525">
                <a:noFill/>
                <a:miter lim="800000"/>
                <a:headEnd/>
                <a:tailEnd/>
              </a:ln>
            </p:spPr>
            <p:txBody>
              <a:bodyPr/>
              <a:lstStyle/>
              <a:p>
                <a:endParaRPr lang="en-US"/>
              </a:p>
            </p:txBody>
          </p:sp>
          <p:sp>
            <p:nvSpPr>
              <p:cNvPr id="53694" name="Line 124"/>
              <p:cNvSpPr>
                <a:spLocks noChangeShapeType="1"/>
              </p:cNvSpPr>
              <p:nvPr/>
            </p:nvSpPr>
            <p:spPr bwMode="auto">
              <a:xfrm>
                <a:off x="4486" y="1436"/>
                <a:ext cx="8" cy="1"/>
              </a:xfrm>
              <a:prstGeom prst="line">
                <a:avLst/>
              </a:prstGeom>
              <a:noFill/>
              <a:ln w="0">
                <a:solidFill>
                  <a:srgbClr val="000000"/>
                </a:solidFill>
                <a:round/>
                <a:headEnd/>
                <a:tailEnd/>
              </a:ln>
            </p:spPr>
            <p:txBody>
              <a:bodyPr/>
              <a:lstStyle/>
              <a:p>
                <a:endParaRPr lang="it-IT"/>
              </a:p>
            </p:txBody>
          </p:sp>
          <p:sp>
            <p:nvSpPr>
              <p:cNvPr id="53695" name="Rectangle 125"/>
              <p:cNvSpPr>
                <a:spLocks noChangeArrowheads="1"/>
              </p:cNvSpPr>
              <p:nvPr/>
            </p:nvSpPr>
            <p:spPr bwMode="auto">
              <a:xfrm>
                <a:off x="4494" y="1436"/>
                <a:ext cx="1006" cy="6"/>
              </a:xfrm>
              <a:prstGeom prst="rect">
                <a:avLst/>
              </a:prstGeom>
              <a:solidFill>
                <a:srgbClr val="000000"/>
              </a:solidFill>
              <a:ln w="9525">
                <a:noFill/>
                <a:miter lim="800000"/>
                <a:headEnd/>
                <a:tailEnd/>
              </a:ln>
            </p:spPr>
            <p:txBody>
              <a:bodyPr/>
              <a:lstStyle/>
              <a:p>
                <a:endParaRPr lang="en-US"/>
              </a:p>
            </p:txBody>
          </p:sp>
          <p:sp>
            <p:nvSpPr>
              <p:cNvPr id="53696" name="Line 126"/>
              <p:cNvSpPr>
                <a:spLocks noChangeShapeType="1"/>
              </p:cNvSpPr>
              <p:nvPr/>
            </p:nvSpPr>
            <p:spPr bwMode="auto">
              <a:xfrm>
                <a:off x="4494" y="1436"/>
                <a:ext cx="1006" cy="1"/>
              </a:xfrm>
              <a:prstGeom prst="line">
                <a:avLst/>
              </a:prstGeom>
              <a:noFill/>
              <a:ln w="0">
                <a:solidFill>
                  <a:srgbClr val="000000"/>
                </a:solidFill>
                <a:round/>
                <a:headEnd/>
                <a:tailEnd/>
              </a:ln>
            </p:spPr>
            <p:txBody>
              <a:bodyPr/>
              <a:lstStyle/>
              <a:p>
                <a:endParaRPr lang="it-IT"/>
              </a:p>
            </p:txBody>
          </p:sp>
          <p:sp>
            <p:nvSpPr>
              <p:cNvPr id="53697" name="Rectangle 127"/>
              <p:cNvSpPr>
                <a:spLocks noChangeArrowheads="1"/>
              </p:cNvSpPr>
              <p:nvPr/>
            </p:nvSpPr>
            <p:spPr bwMode="auto">
              <a:xfrm>
                <a:off x="5500" y="1436"/>
                <a:ext cx="5" cy="6"/>
              </a:xfrm>
              <a:prstGeom prst="rect">
                <a:avLst/>
              </a:prstGeom>
              <a:solidFill>
                <a:srgbClr val="000000"/>
              </a:solidFill>
              <a:ln w="9525">
                <a:noFill/>
                <a:miter lim="800000"/>
                <a:headEnd/>
                <a:tailEnd/>
              </a:ln>
            </p:spPr>
            <p:txBody>
              <a:bodyPr/>
              <a:lstStyle/>
              <a:p>
                <a:endParaRPr lang="en-US"/>
              </a:p>
            </p:txBody>
          </p:sp>
          <p:sp>
            <p:nvSpPr>
              <p:cNvPr id="53698" name="Line 128"/>
              <p:cNvSpPr>
                <a:spLocks noChangeShapeType="1"/>
              </p:cNvSpPr>
              <p:nvPr/>
            </p:nvSpPr>
            <p:spPr bwMode="auto">
              <a:xfrm>
                <a:off x="5500" y="1436"/>
                <a:ext cx="5" cy="1"/>
              </a:xfrm>
              <a:prstGeom prst="line">
                <a:avLst/>
              </a:prstGeom>
              <a:noFill/>
              <a:ln w="0">
                <a:solidFill>
                  <a:srgbClr val="000000"/>
                </a:solidFill>
                <a:round/>
                <a:headEnd/>
                <a:tailEnd/>
              </a:ln>
            </p:spPr>
            <p:txBody>
              <a:bodyPr/>
              <a:lstStyle/>
              <a:p>
                <a:endParaRPr lang="it-IT"/>
              </a:p>
            </p:txBody>
          </p:sp>
          <p:sp>
            <p:nvSpPr>
              <p:cNvPr id="53699" name="Line 129"/>
              <p:cNvSpPr>
                <a:spLocks noChangeShapeType="1"/>
              </p:cNvSpPr>
              <p:nvPr/>
            </p:nvSpPr>
            <p:spPr bwMode="auto">
              <a:xfrm>
                <a:off x="5500" y="1436"/>
                <a:ext cx="1" cy="6"/>
              </a:xfrm>
              <a:prstGeom prst="line">
                <a:avLst/>
              </a:prstGeom>
              <a:noFill/>
              <a:ln w="0">
                <a:solidFill>
                  <a:srgbClr val="000000"/>
                </a:solidFill>
                <a:round/>
                <a:headEnd/>
                <a:tailEnd/>
              </a:ln>
            </p:spPr>
            <p:txBody>
              <a:bodyPr/>
              <a:lstStyle/>
              <a:p>
                <a:endParaRPr lang="it-IT"/>
              </a:p>
            </p:txBody>
          </p:sp>
          <p:sp>
            <p:nvSpPr>
              <p:cNvPr id="53700" name="Rectangle 130"/>
              <p:cNvSpPr>
                <a:spLocks noChangeArrowheads="1"/>
              </p:cNvSpPr>
              <p:nvPr/>
            </p:nvSpPr>
            <p:spPr bwMode="auto">
              <a:xfrm>
                <a:off x="71" y="1442"/>
                <a:ext cx="6" cy="182"/>
              </a:xfrm>
              <a:prstGeom prst="rect">
                <a:avLst/>
              </a:prstGeom>
              <a:solidFill>
                <a:srgbClr val="000000"/>
              </a:solidFill>
              <a:ln w="9525">
                <a:noFill/>
                <a:miter lim="800000"/>
                <a:headEnd/>
                <a:tailEnd/>
              </a:ln>
            </p:spPr>
            <p:txBody>
              <a:bodyPr/>
              <a:lstStyle/>
              <a:p>
                <a:endParaRPr lang="en-US"/>
              </a:p>
            </p:txBody>
          </p:sp>
          <p:sp>
            <p:nvSpPr>
              <p:cNvPr id="53701" name="Line 131"/>
              <p:cNvSpPr>
                <a:spLocks noChangeShapeType="1"/>
              </p:cNvSpPr>
              <p:nvPr/>
            </p:nvSpPr>
            <p:spPr bwMode="auto">
              <a:xfrm>
                <a:off x="71" y="1442"/>
                <a:ext cx="1" cy="182"/>
              </a:xfrm>
              <a:prstGeom prst="line">
                <a:avLst/>
              </a:prstGeom>
              <a:noFill/>
              <a:ln w="0">
                <a:solidFill>
                  <a:srgbClr val="000000"/>
                </a:solidFill>
                <a:round/>
                <a:headEnd/>
                <a:tailEnd/>
              </a:ln>
            </p:spPr>
            <p:txBody>
              <a:bodyPr/>
              <a:lstStyle/>
              <a:p>
                <a:endParaRPr lang="it-IT"/>
              </a:p>
            </p:txBody>
          </p:sp>
          <p:sp>
            <p:nvSpPr>
              <p:cNvPr id="53702" name="Rectangle 132"/>
              <p:cNvSpPr>
                <a:spLocks noChangeArrowheads="1"/>
              </p:cNvSpPr>
              <p:nvPr/>
            </p:nvSpPr>
            <p:spPr bwMode="auto">
              <a:xfrm>
                <a:off x="2156" y="1442"/>
                <a:ext cx="9" cy="182"/>
              </a:xfrm>
              <a:prstGeom prst="rect">
                <a:avLst/>
              </a:prstGeom>
              <a:solidFill>
                <a:srgbClr val="000000"/>
              </a:solidFill>
              <a:ln w="9525">
                <a:noFill/>
                <a:miter lim="800000"/>
                <a:headEnd/>
                <a:tailEnd/>
              </a:ln>
            </p:spPr>
            <p:txBody>
              <a:bodyPr/>
              <a:lstStyle/>
              <a:p>
                <a:endParaRPr lang="en-US"/>
              </a:p>
            </p:txBody>
          </p:sp>
          <p:sp>
            <p:nvSpPr>
              <p:cNvPr id="53703" name="Line 133"/>
              <p:cNvSpPr>
                <a:spLocks noChangeShapeType="1"/>
              </p:cNvSpPr>
              <p:nvPr/>
            </p:nvSpPr>
            <p:spPr bwMode="auto">
              <a:xfrm>
                <a:off x="2156" y="1442"/>
                <a:ext cx="1" cy="182"/>
              </a:xfrm>
              <a:prstGeom prst="line">
                <a:avLst/>
              </a:prstGeom>
              <a:noFill/>
              <a:ln w="0">
                <a:solidFill>
                  <a:srgbClr val="000000"/>
                </a:solidFill>
                <a:round/>
                <a:headEnd/>
                <a:tailEnd/>
              </a:ln>
            </p:spPr>
            <p:txBody>
              <a:bodyPr/>
              <a:lstStyle/>
              <a:p>
                <a:endParaRPr lang="it-IT"/>
              </a:p>
            </p:txBody>
          </p:sp>
          <p:sp>
            <p:nvSpPr>
              <p:cNvPr id="53704" name="Rectangle 134"/>
              <p:cNvSpPr>
                <a:spLocks noChangeArrowheads="1"/>
              </p:cNvSpPr>
              <p:nvPr/>
            </p:nvSpPr>
            <p:spPr bwMode="auto">
              <a:xfrm>
                <a:off x="3270" y="1442"/>
                <a:ext cx="9" cy="182"/>
              </a:xfrm>
              <a:prstGeom prst="rect">
                <a:avLst/>
              </a:prstGeom>
              <a:solidFill>
                <a:srgbClr val="000000"/>
              </a:solidFill>
              <a:ln w="9525">
                <a:noFill/>
                <a:miter lim="800000"/>
                <a:headEnd/>
                <a:tailEnd/>
              </a:ln>
            </p:spPr>
            <p:txBody>
              <a:bodyPr/>
              <a:lstStyle/>
              <a:p>
                <a:endParaRPr lang="en-US"/>
              </a:p>
            </p:txBody>
          </p:sp>
          <p:sp>
            <p:nvSpPr>
              <p:cNvPr id="53705" name="Line 135"/>
              <p:cNvSpPr>
                <a:spLocks noChangeShapeType="1"/>
              </p:cNvSpPr>
              <p:nvPr/>
            </p:nvSpPr>
            <p:spPr bwMode="auto">
              <a:xfrm>
                <a:off x="3270" y="1442"/>
                <a:ext cx="1" cy="182"/>
              </a:xfrm>
              <a:prstGeom prst="line">
                <a:avLst/>
              </a:prstGeom>
              <a:noFill/>
              <a:ln w="0">
                <a:solidFill>
                  <a:srgbClr val="000000"/>
                </a:solidFill>
                <a:round/>
                <a:headEnd/>
                <a:tailEnd/>
              </a:ln>
            </p:spPr>
            <p:txBody>
              <a:bodyPr/>
              <a:lstStyle/>
              <a:p>
                <a:endParaRPr lang="it-IT"/>
              </a:p>
            </p:txBody>
          </p:sp>
          <p:sp>
            <p:nvSpPr>
              <p:cNvPr id="53706" name="Rectangle 136"/>
              <p:cNvSpPr>
                <a:spLocks noChangeArrowheads="1"/>
              </p:cNvSpPr>
              <p:nvPr/>
            </p:nvSpPr>
            <p:spPr bwMode="auto">
              <a:xfrm>
                <a:off x="4486" y="1442"/>
                <a:ext cx="8" cy="182"/>
              </a:xfrm>
              <a:prstGeom prst="rect">
                <a:avLst/>
              </a:prstGeom>
              <a:solidFill>
                <a:srgbClr val="000000"/>
              </a:solidFill>
              <a:ln w="9525">
                <a:noFill/>
                <a:miter lim="800000"/>
                <a:headEnd/>
                <a:tailEnd/>
              </a:ln>
            </p:spPr>
            <p:txBody>
              <a:bodyPr/>
              <a:lstStyle/>
              <a:p>
                <a:endParaRPr lang="en-US"/>
              </a:p>
            </p:txBody>
          </p:sp>
          <p:sp>
            <p:nvSpPr>
              <p:cNvPr id="53707" name="Line 137"/>
              <p:cNvSpPr>
                <a:spLocks noChangeShapeType="1"/>
              </p:cNvSpPr>
              <p:nvPr/>
            </p:nvSpPr>
            <p:spPr bwMode="auto">
              <a:xfrm>
                <a:off x="4486" y="1442"/>
                <a:ext cx="1" cy="182"/>
              </a:xfrm>
              <a:prstGeom prst="line">
                <a:avLst/>
              </a:prstGeom>
              <a:noFill/>
              <a:ln w="0">
                <a:solidFill>
                  <a:srgbClr val="000000"/>
                </a:solidFill>
                <a:round/>
                <a:headEnd/>
                <a:tailEnd/>
              </a:ln>
            </p:spPr>
            <p:txBody>
              <a:bodyPr/>
              <a:lstStyle/>
              <a:p>
                <a:endParaRPr lang="it-IT"/>
              </a:p>
            </p:txBody>
          </p:sp>
          <p:sp>
            <p:nvSpPr>
              <p:cNvPr id="53708" name="Rectangle 138"/>
              <p:cNvSpPr>
                <a:spLocks noChangeArrowheads="1"/>
              </p:cNvSpPr>
              <p:nvPr/>
            </p:nvSpPr>
            <p:spPr bwMode="auto">
              <a:xfrm>
                <a:off x="5500" y="1442"/>
                <a:ext cx="5" cy="182"/>
              </a:xfrm>
              <a:prstGeom prst="rect">
                <a:avLst/>
              </a:prstGeom>
              <a:solidFill>
                <a:srgbClr val="000000"/>
              </a:solidFill>
              <a:ln w="9525">
                <a:noFill/>
                <a:miter lim="800000"/>
                <a:headEnd/>
                <a:tailEnd/>
              </a:ln>
            </p:spPr>
            <p:txBody>
              <a:bodyPr/>
              <a:lstStyle/>
              <a:p>
                <a:endParaRPr lang="en-US"/>
              </a:p>
            </p:txBody>
          </p:sp>
          <p:sp>
            <p:nvSpPr>
              <p:cNvPr id="53709" name="Line 139"/>
              <p:cNvSpPr>
                <a:spLocks noChangeShapeType="1"/>
              </p:cNvSpPr>
              <p:nvPr/>
            </p:nvSpPr>
            <p:spPr bwMode="auto">
              <a:xfrm>
                <a:off x="5500" y="1442"/>
                <a:ext cx="1" cy="182"/>
              </a:xfrm>
              <a:prstGeom prst="line">
                <a:avLst/>
              </a:prstGeom>
              <a:noFill/>
              <a:ln w="0">
                <a:solidFill>
                  <a:srgbClr val="000000"/>
                </a:solidFill>
                <a:round/>
                <a:headEnd/>
                <a:tailEnd/>
              </a:ln>
            </p:spPr>
            <p:txBody>
              <a:bodyPr/>
              <a:lstStyle/>
              <a:p>
                <a:endParaRPr lang="it-IT"/>
              </a:p>
            </p:txBody>
          </p:sp>
          <p:sp>
            <p:nvSpPr>
              <p:cNvPr id="53710" name="Rectangle 140"/>
              <p:cNvSpPr>
                <a:spLocks noChangeArrowheads="1"/>
              </p:cNvSpPr>
              <p:nvPr/>
            </p:nvSpPr>
            <p:spPr bwMode="auto">
              <a:xfrm>
                <a:off x="1044" y="1629"/>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3</a:t>
                </a:r>
                <a:endParaRPr lang="en-US" sz="1600" u="sng">
                  <a:latin typeface="Times New Roman" pitchFamily="18" charset="0"/>
                </a:endParaRPr>
              </a:p>
            </p:txBody>
          </p:sp>
          <p:sp>
            <p:nvSpPr>
              <p:cNvPr id="53711" name="Rectangle 141"/>
              <p:cNvSpPr>
                <a:spLocks noChangeArrowheads="1"/>
              </p:cNvSpPr>
              <p:nvPr/>
            </p:nvSpPr>
            <p:spPr bwMode="auto">
              <a:xfrm>
                <a:off x="1111" y="1650"/>
                <a:ext cx="81"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rd</a:t>
                </a:r>
                <a:endParaRPr lang="en-US" sz="1600" u="sng">
                  <a:latin typeface="Times New Roman" pitchFamily="18" charset="0"/>
                </a:endParaRPr>
              </a:p>
            </p:txBody>
          </p:sp>
          <p:sp>
            <p:nvSpPr>
              <p:cNvPr id="53712" name="Rectangle 142"/>
              <p:cNvSpPr>
                <a:spLocks noChangeArrowheads="1"/>
              </p:cNvSpPr>
              <p:nvPr/>
            </p:nvSpPr>
            <p:spPr bwMode="auto">
              <a:xfrm>
                <a:off x="1190" y="16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13" name="Rectangle 143"/>
              <p:cNvSpPr>
                <a:spLocks noChangeArrowheads="1"/>
              </p:cNvSpPr>
              <p:nvPr/>
            </p:nvSpPr>
            <p:spPr bwMode="auto">
              <a:xfrm>
                <a:off x="2683" y="1629"/>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a:t>
                </a:r>
                <a:endParaRPr lang="en-US" sz="1600" u="sng">
                  <a:latin typeface="Times New Roman" pitchFamily="18" charset="0"/>
                </a:endParaRPr>
              </a:p>
            </p:txBody>
          </p:sp>
          <p:sp>
            <p:nvSpPr>
              <p:cNvPr id="53714" name="Rectangle 144"/>
              <p:cNvSpPr>
                <a:spLocks noChangeArrowheads="1"/>
              </p:cNvSpPr>
              <p:nvPr/>
            </p:nvSpPr>
            <p:spPr bwMode="auto">
              <a:xfrm>
                <a:off x="2751" y="16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469" name="Rectangle 145"/>
              <p:cNvSpPr>
                <a:spLocks noChangeArrowheads="1"/>
              </p:cNvSpPr>
              <p:nvPr/>
            </p:nvSpPr>
            <p:spPr bwMode="auto">
              <a:xfrm>
                <a:off x="3848" y="1629"/>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2</a:t>
                </a:r>
                <a:endParaRPr lang="en-US" sz="1600" u="sng">
                  <a:effectLst>
                    <a:outerShdw blurRad="38100" dist="38100" dir="2700000" algn="tl">
                      <a:srgbClr val="C0C0C0"/>
                    </a:outerShdw>
                  </a:effectLst>
                  <a:latin typeface="Times New Roman" pitchFamily="-112" charset="0"/>
                </a:endParaRPr>
              </a:p>
            </p:txBody>
          </p:sp>
          <p:sp>
            <p:nvSpPr>
              <p:cNvPr id="53716" name="Rectangle 146"/>
              <p:cNvSpPr>
                <a:spLocks noChangeArrowheads="1"/>
              </p:cNvSpPr>
              <p:nvPr/>
            </p:nvSpPr>
            <p:spPr bwMode="auto">
              <a:xfrm>
                <a:off x="3916" y="1629"/>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717" name="Rectangle 147"/>
              <p:cNvSpPr>
                <a:spLocks noChangeArrowheads="1"/>
              </p:cNvSpPr>
              <p:nvPr/>
            </p:nvSpPr>
            <p:spPr bwMode="auto">
              <a:xfrm>
                <a:off x="4963" y="1629"/>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2</a:t>
                </a:r>
                <a:endParaRPr lang="en-US" sz="1600" u="sng">
                  <a:latin typeface="Times New Roman" pitchFamily="18" charset="0"/>
                </a:endParaRPr>
              </a:p>
            </p:txBody>
          </p:sp>
          <p:sp>
            <p:nvSpPr>
              <p:cNvPr id="53718" name="Rectangle 148"/>
              <p:cNvSpPr>
                <a:spLocks noChangeArrowheads="1"/>
              </p:cNvSpPr>
              <p:nvPr/>
            </p:nvSpPr>
            <p:spPr bwMode="auto">
              <a:xfrm>
                <a:off x="5030" y="16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19" name="Rectangle 149"/>
              <p:cNvSpPr>
                <a:spLocks noChangeArrowheads="1"/>
              </p:cNvSpPr>
              <p:nvPr/>
            </p:nvSpPr>
            <p:spPr bwMode="auto">
              <a:xfrm>
                <a:off x="71" y="1624"/>
                <a:ext cx="6" cy="5"/>
              </a:xfrm>
              <a:prstGeom prst="rect">
                <a:avLst/>
              </a:prstGeom>
              <a:solidFill>
                <a:srgbClr val="000000"/>
              </a:solidFill>
              <a:ln w="9525">
                <a:noFill/>
                <a:miter lim="800000"/>
                <a:headEnd/>
                <a:tailEnd/>
              </a:ln>
            </p:spPr>
            <p:txBody>
              <a:bodyPr/>
              <a:lstStyle/>
              <a:p>
                <a:endParaRPr lang="en-US"/>
              </a:p>
            </p:txBody>
          </p:sp>
          <p:sp>
            <p:nvSpPr>
              <p:cNvPr id="53720" name="Line 150"/>
              <p:cNvSpPr>
                <a:spLocks noChangeShapeType="1"/>
              </p:cNvSpPr>
              <p:nvPr/>
            </p:nvSpPr>
            <p:spPr bwMode="auto">
              <a:xfrm>
                <a:off x="71" y="1624"/>
                <a:ext cx="6" cy="1"/>
              </a:xfrm>
              <a:prstGeom prst="line">
                <a:avLst/>
              </a:prstGeom>
              <a:noFill/>
              <a:ln w="0">
                <a:solidFill>
                  <a:srgbClr val="000000"/>
                </a:solidFill>
                <a:round/>
                <a:headEnd/>
                <a:tailEnd/>
              </a:ln>
            </p:spPr>
            <p:txBody>
              <a:bodyPr/>
              <a:lstStyle/>
              <a:p>
                <a:endParaRPr lang="it-IT"/>
              </a:p>
            </p:txBody>
          </p:sp>
          <p:sp>
            <p:nvSpPr>
              <p:cNvPr id="53721" name="Line 151"/>
              <p:cNvSpPr>
                <a:spLocks noChangeShapeType="1"/>
              </p:cNvSpPr>
              <p:nvPr/>
            </p:nvSpPr>
            <p:spPr bwMode="auto">
              <a:xfrm>
                <a:off x="71" y="1624"/>
                <a:ext cx="1" cy="5"/>
              </a:xfrm>
              <a:prstGeom prst="line">
                <a:avLst/>
              </a:prstGeom>
              <a:noFill/>
              <a:ln w="0">
                <a:solidFill>
                  <a:srgbClr val="000000"/>
                </a:solidFill>
                <a:round/>
                <a:headEnd/>
                <a:tailEnd/>
              </a:ln>
            </p:spPr>
            <p:txBody>
              <a:bodyPr/>
              <a:lstStyle/>
              <a:p>
                <a:endParaRPr lang="it-IT"/>
              </a:p>
            </p:txBody>
          </p:sp>
          <p:sp>
            <p:nvSpPr>
              <p:cNvPr id="53722" name="Rectangle 152"/>
              <p:cNvSpPr>
                <a:spLocks noChangeArrowheads="1"/>
              </p:cNvSpPr>
              <p:nvPr/>
            </p:nvSpPr>
            <p:spPr bwMode="auto">
              <a:xfrm>
                <a:off x="77" y="1624"/>
                <a:ext cx="2079" cy="5"/>
              </a:xfrm>
              <a:prstGeom prst="rect">
                <a:avLst/>
              </a:prstGeom>
              <a:solidFill>
                <a:srgbClr val="000000"/>
              </a:solidFill>
              <a:ln w="9525">
                <a:noFill/>
                <a:miter lim="800000"/>
                <a:headEnd/>
                <a:tailEnd/>
              </a:ln>
            </p:spPr>
            <p:txBody>
              <a:bodyPr/>
              <a:lstStyle/>
              <a:p>
                <a:endParaRPr lang="en-US"/>
              </a:p>
            </p:txBody>
          </p:sp>
          <p:sp>
            <p:nvSpPr>
              <p:cNvPr id="53723" name="Line 153"/>
              <p:cNvSpPr>
                <a:spLocks noChangeShapeType="1"/>
              </p:cNvSpPr>
              <p:nvPr/>
            </p:nvSpPr>
            <p:spPr bwMode="auto">
              <a:xfrm>
                <a:off x="77" y="1624"/>
                <a:ext cx="2079" cy="1"/>
              </a:xfrm>
              <a:prstGeom prst="line">
                <a:avLst/>
              </a:prstGeom>
              <a:noFill/>
              <a:ln w="0">
                <a:solidFill>
                  <a:srgbClr val="000000"/>
                </a:solidFill>
                <a:round/>
                <a:headEnd/>
                <a:tailEnd/>
              </a:ln>
            </p:spPr>
            <p:txBody>
              <a:bodyPr/>
              <a:lstStyle/>
              <a:p>
                <a:endParaRPr lang="it-IT"/>
              </a:p>
            </p:txBody>
          </p:sp>
          <p:sp>
            <p:nvSpPr>
              <p:cNvPr id="53724" name="Rectangle 154"/>
              <p:cNvSpPr>
                <a:spLocks noChangeArrowheads="1"/>
              </p:cNvSpPr>
              <p:nvPr/>
            </p:nvSpPr>
            <p:spPr bwMode="auto">
              <a:xfrm>
                <a:off x="2156" y="1624"/>
                <a:ext cx="9" cy="5"/>
              </a:xfrm>
              <a:prstGeom prst="rect">
                <a:avLst/>
              </a:prstGeom>
              <a:solidFill>
                <a:srgbClr val="000000"/>
              </a:solidFill>
              <a:ln w="9525">
                <a:noFill/>
                <a:miter lim="800000"/>
                <a:headEnd/>
                <a:tailEnd/>
              </a:ln>
            </p:spPr>
            <p:txBody>
              <a:bodyPr/>
              <a:lstStyle/>
              <a:p>
                <a:endParaRPr lang="en-US"/>
              </a:p>
            </p:txBody>
          </p:sp>
          <p:sp>
            <p:nvSpPr>
              <p:cNvPr id="53725" name="Line 155"/>
              <p:cNvSpPr>
                <a:spLocks noChangeShapeType="1"/>
              </p:cNvSpPr>
              <p:nvPr/>
            </p:nvSpPr>
            <p:spPr bwMode="auto">
              <a:xfrm>
                <a:off x="2156" y="1624"/>
                <a:ext cx="9" cy="1"/>
              </a:xfrm>
              <a:prstGeom prst="line">
                <a:avLst/>
              </a:prstGeom>
              <a:noFill/>
              <a:ln w="0">
                <a:solidFill>
                  <a:srgbClr val="000000"/>
                </a:solidFill>
                <a:round/>
                <a:headEnd/>
                <a:tailEnd/>
              </a:ln>
            </p:spPr>
            <p:txBody>
              <a:bodyPr/>
              <a:lstStyle/>
              <a:p>
                <a:endParaRPr lang="it-IT"/>
              </a:p>
            </p:txBody>
          </p:sp>
          <p:sp>
            <p:nvSpPr>
              <p:cNvPr id="53726" name="Rectangle 156"/>
              <p:cNvSpPr>
                <a:spLocks noChangeArrowheads="1"/>
              </p:cNvSpPr>
              <p:nvPr/>
            </p:nvSpPr>
            <p:spPr bwMode="auto">
              <a:xfrm>
                <a:off x="2165" y="1624"/>
                <a:ext cx="1105" cy="5"/>
              </a:xfrm>
              <a:prstGeom prst="rect">
                <a:avLst/>
              </a:prstGeom>
              <a:solidFill>
                <a:srgbClr val="000000"/>
              </a:solidFill>
              <a:ln w="9525">
                <a:noFill/>
                <a:miter lim="800000"/>
                <a:headEnd/>
                <a:tailEnd/>
              </a:ln>
            </p:spPr>
            <p:txBody>
              <a:bodyPr/>
              <a:lstStyle/>
              <a:p>
                <a:endParaRPr lang="en-US"/>
              </a:p>
            </p:txBody>
          </p:sp>
          <p:sp>
            <p:nvSpPr>
              <p:cNvPr id="53727" name="Line 157"/>
              <p:cNvSpPr>
                <a:spLocks noChangeShapeType="1"/>
              </p:cNvSpPr>
              <p:nvPr/>
            </p:nvSpPr>
            <p:spPr bwMode="auto">
              <a:xfrm>
                <a:off x="2165" y="1624"/>
                <a:ext cx="1105" cy="1"/>
              </a:xfrm>
              <a:prstGeom prst="line">
                <a:avLst/>
              </a:prstGeom>
              <a:noFill/>
              <a:ln w="0">
                <a:solidFill>
                  <a:srgbClr val="000000"/>
                </a:solidFill>
                <a:round/>
                <a:headEnd/>
                <a:tailEnd/>
              </a:ln>
            </p:spPr>
            <p:txBody>
              <a:bodyPr/>
              <a:lstStyle/>
              <a:p>
                <a:endParaRPr lang="it-IT"/>
              </a:p>
            </p:txBody>
          </p:sp>
          <p:sp>
            <p:nvSpPr>
              <p:cNvPr id="53728" name="Rectangle 158"/>
              <p:cNvSpPr>
                <a:spLocks noChangeArrowheads="1"/>
              </p:cNvSpPr>
              <p:nvPr/>
            </p:nvSpPr>
            <p:spPr bwMode="auto">
              <a:xfrm>
                <a:off x="3270" y="1624"/>
                <a:ext cx="9" cy="5"/>
              </a:xfrm>
              <a:prstGeom prst="rect">
                <a:avLst/>
              </a:prstGeom>
              <a:solidFill>
                <a:srgbClr val="000000"/>
              </a:solidFill>
              <a:ln w="9525">
                <a:noFill/>
                <a:miter lim="800000"/>
                <a:headEnd/>
                <a:tailEnd/>
              </a:ln>
            </p:spPr>
            <p:txBody>
              <a:bodyPr/>
              <a:lstStyle/>
              <a:p>
                <a:endParaRPr lang="en-US"/>
              </a:p>
            </p:txBody>
          </p:sp>
          <p:sp>
            <p:nvSpPr>
              <p:cNvPr id="53729" name="Line 159"/>
              <p:cNvSpPr>
                <a:spLocks noChangeShapeType="1"/>
              </p:cNvSpPr>
              <p:nvPr/>
            </p:nvSpPr>
            <p:spPr bwMode="auto">
              <a:xfrm>
                <a:off x="3270" y="1624"/>
                <a:ext cx="9" cy="1"/>
              </a:xfrm>
              <a:prstGeom prst="line">
                <a:avLst/>
              </a:prstGeom>
              <a:noFill/>
              <a:ln w="0">
                <a:solidFill>
                  <a:srgbClr val="000000"/>
                </a:solidFill>
                <a:round/>
                <a:headEnd/>
                <a:tailEnd/>
              </a:ln>
            </p:spPr>
            <p:txBody>
              <a:bodyPr/>
              <a:lstStyle/>
              <a:p>
                <a:endParaRPr lang="it-IT"/>
              </a:p>
            </p:txBody>
          </p:sp>
          <p:sp>
            <p:nvSpPr>
              <p:cNvPr id="53730" name="Rectangle 160"/>
              <p:cNvSpPr>
                <a:spLocks noChangeArrowheads="1"/>
              </p:cNvSpPr>
              <p:nvPr/>
            </p:nvSpPr>
            <p:spPr bwMode="auto">
              <a:xfrm>
                <a:off x="3279" y="1624"/>
                <a:ext cx="1207" cy="5"/>
              </a:xfrm>
              <a:prstGeom prst="rect">
                <a:avLst/>
              </a:prstGeom>
              <a:solidFill>
                <a:srgbClr val="000000"/>
              </a:solidFill>
              <a:ln w="9525">
                <a:noFill/>
                <a:miter lim="800000"/>
                <a:headEnd/>
                <a:tailEnd/>
              </a:ln>
            </p:spPr>
            <p:txBody>
              <a:bodyPr/>
              <a:lstStyle/>
              <a:p>
                <a:endParaRPr lang="en-US"/>
              </a:p>
            </p:txBody>
          </p:sp>
          <p:sp>
            <p:nvSpPr>
              <p:cNvPr id="53731" name="Line 161"/>
              <p:cNvSpPr>
                <a:spLocks noChangeShapeType="1"/>
              </p:cNvSpPr>
              <p:nvPr/>
            </p:nvSpPr>
            <p:spPr bwMode="auto">
              <a:xfrm>
                <a:off x="3279" y="1624"/>
                <a:ext cx="1207" cy="1"/>
              </a:xfrm>
              <a:prstGeom prst="line">
                <a:avLst/>
              </a:prstGeom>
              <a:noFill/>
              <a:ln w="0">
                <a:solidFill>
                  <a:srgbClr val="000000"/>
                </a:solidFill>
                <a:round/>
                <a:headEnd/>
                <a:tailEnd/>
              </a:ln>
            </p:spPr>
            <p:txBody>
              <a:bodyPr/>
              <a:lstStyle/>
              <a:p>
                <a:endParaRPr lang="it-IT"/>
              </a:p>
            </p:txBody>
          </p:sp>
          <p:sp>
            <p:nvSpPr>
              <p:cNvPr id="53732" name="Rectangle 162"/>
              <p:cNvSpPr>
                <a:spLocks noChangeArrowheads="1"/>
              </p:cNvSpPr>
              <p:nvPr/>
            </p:nvSpPr>
            <p:spPr bwMode="auto">
              <a:xfrm>
                <a:off x="4486" y="1624"/>
                <a:ext cx="8" cy="5"/>
              </a:xfrm>
              <a:prstGeom prst="rect">
                <a:avLst/>
              </a:prstGeom>
              <a:solidFill>
                <a:srgbClr val="000000"/>
              </a:solidFill>
              <a:ln w="9525">
                <a:noFill/>
                <a:miter lim="800000"/>
                <a:headEnd/>
                <a:tailEnd/>
              </a:ln>
            </p:spPr>
            <p:txBody>
              <a:bodyPr/>
              <a:lstStyle/>
              <a:p>
                <a:endParaRPr lang="en-US"/>
              </a:p>
            </p:txBody>
          </p:sp>
          <p:sp>
            <p:nvSpPr>
              <p:cNvPr id="53733" name="Line 163"/>
              <p:cNvSpPr>
                <a:spLocks noChangeShapeType="1"/>
              </p:cNvSpPr>
              <p:nvPr/>
            </p:nvSpPr>
            <p:spPr bwMode="auto">
              <a:xfrm>
                <a:off x="4486" y="1624"/>
                <a:ext cx="8" cy="1"/>
              </a:xfrm>
              <a:prstGeom prst="line">
                <a:avLst/>
              </a:prstGeom>
              <a:noFill/>
              <a:ln w="0">
                <a:solidFill>
                  <a:srgbClr val="000000"/>
                </a:solidFill>
                <a:round/>
                <a:headEnd/>
                <a:tailEnd/>
              </a:ln>
            </p:spPr>
            <p:txBody>
              <a:bodyPr/>
              <a:lstStyle/>
              <a:p>
                <a:endParaRPr lang="it-IT"/>
              </a:p>
            </p:txBody>
          </p:sp>
          <p:sp>
            <p:nvSpPr>
              <p:cNvPr id="53734" name="Rectangle 164"/>
              <p:cNvSpPr>
                <a:spLocks noChangeArrowheads="1"/>
              </p:cNvSpPr>
              <p:nvPr/>
            </p:nvSpPr>
            <p:spPr bwMode="auto">
              <a:xfrm>
                <a:off x="4494" y="1624"/>
                <a:ext cx="1006" cy="5"/>
              </a:xfrm>
              <a:prstGeom prst="rect">
                <a:avLst/>
              </a:prstGeom>
              <a:solidFill>
                <a:srgbClr val="000000"/>
              </a:solidFill>
              <a:ln w="9525">
                <a:noFill/>
                <a:miter lim="800000"/>
                <a:headEnd/>
                <a:tailEnd/>
              </a:ln>
            </p:spPr>
            <p:txBody>
              <a:bodyPr/>
              <a:lstStyle/>
              <a:p>
                <a:endParaRPr lang="en-US"/>
              </a:p>
            </p:txBody>
          </p:sp>
          <p:sp>
            <p:nvSpPr>
              <p:cNvPr id="53735" name="Line 165"/>
              <p:cNvSpPr>
                <a:spLocks noChangeShapeType="1"/>
              </p:cNvSpPr>
              <p:nvPr/>
            </p:nvSpPr>
            <p:spPr bwMode="auto">
              <a:xfrm>
                <a:off x="4494" y="1624"/>
                <a:ext cx="1006" cy="1"/>
              </a:xfrm>
              <a:prstGeom prst="line">
                <a:avLst/>
              </a:prstGeom>
              <a:noFill/>
              <a:ln w="0">
                <a:solidFill>
                  <a:srgbClr val="000000"/>
                </a:solidFill>
                <a:round/>
                <a:headEnd/>
                <a:tailEnd/>
              </a:ln>
            </p:spPr>
            <p:txBody>
              <a:bodyPr/>
              <a:lstStyle/>
              <a:p>
                <a:endParaRPr lang="it-IT"/>
              </a:p>
            </p:txBody>
          </p:sp>
          <p:sp>
            <p:nvSpPr>
              <p:cNvPr id="53736" name="Rectangle 166"/>
              <p:cNvSpPr>
                <a:spLocks noChangeArrowheads="1"/>
              </p:cNvSpPr>
              <p:nvPr/>
            </p:nvSpPr>
            <p:spPr bwMode="auto">
              <a:xfrm>
                <a:off x="5500" y="1624"/>
                <a:ext cx="5" cy="5"/>
              </a:xfrm>
              <a:prstGeom prst="rect">
                <a:avLst/>
              </a:prstGeom>
              <a:solidFill>
                <a:srgbClr val="000000"/>
              </a:solidFill>
              <a:ln w="9525">
                <a:noFill/>
                <a:miter lim="800000"/>
                <a:headEnd/>
                <a:tailEnd/>
              </a:ln>
            </p:spPr>
            <p:txBody>
              <a:bodyPr/>
              <a:lstStyle/>
              <a:p>
                <a:endParaRPr lang="en-US"/>
              </a:p>
            </p:txBody>
          </p:sp>
          <p:sp>
            <p:nvSpPr>
              <p:cNvPr id="53737" name="Line 167"/>
              <p:cNvSpPr>
                <a:spLocks noChangeShapeType="1"/>
              </p:cNvSpPr>
              <p:nvPr/>
            </p:nvSpPr>
            <p:spPr bwMode="auto">
              <a:xfrm>
                <a:off x="5500" y="1624"/>
                <a:ext cx="5" cy="1"/>
              </a:xfrm>
              <a:prstGeom prst="line">
                <a:avLst/>
              </a:prstGeom>
              <a:noFill/>
              <a:ln w="0">
                <a:solidFill>
                  <a:srgbClr val="000000"/>
                </a:solidFill>
                <a:round/>
                <a:headEnd/>
                <a:tailEnd/>
              </a:ln>
            </p:spPr>
            <p:txBody>
              <a:bodyPr/>
              <a:lstStyle/>
              <a:p>
                <a:endParaRPr lang="it-IT"/>
              </a:p>
            </p:txBody>
          </p:sp>
          <p:sp>
            <p:nvSpPr>
              <p:cNvPr id="53738" name="Line 168"/>
              <p:cNvSpPr>
                <a:spLocks noChangeShapeType="1"/>
              </p:cNvSpPr>
              <p:nvPr/>
            </p:nvSpPr>
            <p:spPr bwMode="auto">
              <a:xfrm>
                <a:off x="5500" y="1624"/>
                <a:ext cx="1" cy="5"/>
              </a:xfrm>
              <a:prstGeom prst="line">
                <a:avLst/>
              </a:prstGeom>
              <a:noFill/>
              <a:ln w="0">
                <a:solidFill>
                  <a:srgbClr val="000000"/>
                </a:solidFill>
                <a:round/>
                <a:headEnd/>
                <a:tailEnd/>
              </a:ln>
            </p:spPr>
            <p:txBody>
              <a:bodyPr/>
              <a:lstStyle/>
              <a:p>
                <a:endParaRPr lang="it-IT"/>
              </a:p>
            </p:txBody>
          </p:sp>
          <p:sp>
            <p:nvSpPr>
              <p:cNvPr id="53739" name="Rectangle 169"/>
              <p:cNvSpPr>
                <a:spLocks noChangeArrowheads="1"/>
              </p:cNvSpPr>
              <p:nvPr/>
            </p:nvSpPr>
            <p:spPr bwMode="auto">
              <a:xfrm>
                <a:off x="71" y="1629"/>
                <a:ext cx="6" cy="182"/>
              </a:xfrm>
              <a:prstGeom prst="rect">
                <a:avLst/>
              </a:prstGeom>
              <a:solidFill>
                <a:srgbClr val="000000"/>
              </a:solidFill>
              <a:ln w="9525">
                <a:noFill/>
                <a:miter lim="800000"/>
                <a:headEnd/>
                <a:tailEnd/>
              </a:ln>
            </p:spPr>
            <p:txBody>
              <a:bodyPr/>
              <a:lstStyle/>
              <a:p>
                <a:endParaRPr lang="en-US"/>
              </a:p>
            </p:txBody>
          </p:sp>
          <p:sp>
            <p:nvSpPr>
              <p:cNvPr id="53740" name="Line 170"/>
              <p:cNvSpPr>
                <a:spLocks noChangeShapeType="1"/>
              </p:cNvSpPr>
              <p:nvPr/>
            </p:nvSpPr>
            <p:spPr bwMode="auto">
              <a:xfrm>
                <a:off x="71" y="1629"/>
                <a:ext cx="1" cy="182"/>
              </a:xfrm>
              <a:prstGeom prst="line">
                <a:avLst/>
              </a:prstGeom>
              <a:noFill/>
              <a:ln w="0">
                <a:solidFill>
                  <a:srgbClr val="000000"/>
                </a:solidFill>
                <a:round/>
                <a:headEnd/>
                <a:tailEnd/>
              </a:ln>
            </p:spPr>
            <p:txBody>
              <a:bodyPr/>
              <a:lstStyle/>
              <a:p>
                <a:endParaRPr lang="it-IT"/>
              </a:p>
            </p:txBody>
          </p:sp>
          <p:sp>
            <p:nvSpPr>
              <p:cNvPr id="53741" name="Rectangle 171"/>
              <p:cNvSpPr>
                <a:spLocks noChangeArrowheads="1"/>
              </p:cNvSpPr>
              <p:nvPr/>
            </p:nvSpPr>
            <p:spPr bwMode="auto">
              <a:xfrm>
                <a:off x="2156" y="1629"/>
                <a:ext cx="9" cy="182"/>
              </a:xfrm>
              <a:prstGeom prst="rect">
                <a:avLst/>
              </a:prstGeom>
              <a:solidFill>
                <a:srgbClr val="000000"/>
              </a:solidFill>
              <a:ln w="9525">
                <a:noFill/>
                <a:miter lim="800000"/>
                <a:headEnd/>
                <a:tailEnd/>
              </a:ln>
            </p:spPr>
            <p:txBody>
              <a:bodyPr/>
              <a:lstStyle/>
              <a:p>
                <a:endParaRPr lang="en-US"/>
              </a:p>
            </p:txBody>
          </p:sp>
          <p:sp>
            <p:nvSpPr>
              <p:cNvPr id="53742" name="Line 172"/>
              <p:cNvSpPr>
                <a:spLocks noChangeShapeType="1"/>
              </p:cNvSpPr>
              <p:nvPr/>
            </p:nvSpPr>
            <p:spPr bwMode="auto">
              <a:xfrm>
                <a:off x="2156" y="1629"/>
                <a:ext cx="1" cy="182"/>
              </a:xfrm>
              <a:prstGeom prst="line">
                <a:avLst/>
              </a:prstGeom>
              <a:noFill/>
              <a:ln w="0">
                <a:solidFill>
                  <a:srgbClr val="000000"/>
                </a:solidFill>
                <a:round/>
                <a:headEnd/>
                <a:tailEnd/>
              </a:ln>
            </p:spPr>
            <p:txBody>
              <a:bodyPr/>
              <a:lstStyle/>
              <a:p>
                <a:endParaRPr lang="it-IT"/>
              </a:p>
            </p:txBody>
          </p:sp>
          <p:sp>
            <p:nvSpPr>
              <p:cNvPr id="53743" name="Rectangle 173"/>
              <p:cNvSpPr>
                <a:spLocks noChangeArrowheads="1"/>
              </p:cNvSpPr>
              <p:nvPr/>
            </p:nvSpPr>
            <p:spPr bwMode="auto">
              <a:xfrm>
                <a:off x="3270" y="1629"/>
                <a:ext cx="9" cy="182"/>
              </a:xfrm>
              <a:prstGeom prst="rect">
                <a:avLst/>
              </a:prstGeom>
              <a:solidFill>
                <a:srgbClr val="000000"/>
              </a:solidFill>
              <a:ln w="9525">
                <a:noFill/>
                <a:miter lim="800000"/>
                <a:headEnd/>
                <a:tailEnd/>
              </a:ln>
            </p:spPr>
            <p:txBody>
              <a:bodyPr/>
              <a:lstStyle/>
              <a:p>
                <a:endParaRPr lang="en-US"/>
              </a:p>
            </p:txBody>
          </p:sp>
          <p:sp>
            <p:nvSpPr>
              <p:cNvPr id="53744" name="Line 174"/>
              <p:cNvSpPr>
                <a:spLocks noChangeShapeType="1"/>
              </p:cNvSpPr>
              <p:nvPr/>
            </p:nvSpPr>
            <p:spPr bwMode="auto">
              <a:xfrm>
                <a:off x="3270" y="1629"/>
                <a:ext cx="1" cy="182"/>
              </a:xfrm>
              <a:prstGeom prst="line">
                <a:avLst/>
              </a:prstGeom>
              <a:noFill/>
              <a:ln w="0">
                <a:solidFill>
                  <a:srgbClr val="000000"/>
                </a:solidFill>
                <a:round/>
                <a:headEnd/>
                <a:tailEnd/>
              </a:ln>
            </p:spPr>
            <p:txBody>
              <a:bodyPr/>
              <a:lstStyle/>
              <a:p>
                <a:endParaRPr lang="it-IT"/>
              </a:p>
            </p:txBody>
          </p:sp>
          <p:sp>
            <p:nvSpPr>
              <p:cNvPr id="53745" name="Rectangle 175"/>
              <p:cNvSpPr>
                <a:spLocks noChangeArrowheads="1"/>
              </p:cNvSpPr>
              <p:nvPr/>
            </p:nvSpPr>
            <p:spPr bwMode="auto">
              <a:xfrm>
                <a:off x="4486" y="1629"/>
                <a:ext cx="8" cy="182"/>
              </a:xfrm>
              <a:prstGeom prst="rect">
                <a:avLst/>
              </a:prstGeom>
              <a:solidFill>
                <a:srgbClr val="000000"/>
              </a:solidFill>
              <a:ln w="9525">
                <a:noFill/>
                <a:miter lim="800000"/>
                <a:headEnd/>
                <a:tailEnd/>
              </a:ln>
            </p:spPr>
            <p:txBody>
              <a:bodyPr/>
              <a:lstStyle/>
              <a:p>
                <a:endParaRPr lang="en-US"/>
              </a:p>
            </p:txBody>
          </p:sp>
          <p:sp>
            <p:nvSpPr>
              <p:cNvPr id="53746" name="Line 176"/>
              <p:cNvSpPr>
                <a:spLocks noChangeShapeType="1"/>
              </p:cNvSpPr>
              <p:nvPr/>
            </p:nvSpPr>
            <p:spPr bwMode="auto">
              <a:xfrm>
                <a:off x="4486" y="1629"/>
                <a:ext cx="1" cy="182"/>
              </a:xfrm>
              <a:prstGeom prst="line">
                <a:avLst/>
              </a:prstGeom>
              <a:noFill/>
              <a:ln w="0">
                <a:solidFill>
                  <a:srgbClr val="000000"/>
                </a:solidFill>
                <a:round/>
                <a:headEnd/>
                <a:tailEnd/>
              </a:ln>
            </p:spPr>
            <p:txBody>
              <a:bodyPr/>
              <a:lstStyle/>
              <a:p>
                <a:endParaRPr lang="it-IT"/>
              </a:p>
            </p:txBody>
          </p:sp>
          <p:sp>
            <p:nvSpPr>
              <p:cNvPr id="53747" name="Rectangle 177"/>
              <p:cNvSpPr>
                <a:spLocks noChangeArrowheads="1"/>
              </p:cNvSpPr>
              <p:nvPr/>
            </p:nvSpPr>
            <p:spPr bwMode="auto">
              <a:xfrm>
                <a:off x="5500" y="1629"/>
                <a:ext cx="5" cy="182"/>
              </a:xfrm>
              <a:prstGeom prst="rect">
                <a:avLst/>
              </a:prstGeom>
              <a:solidFill>
                <a:srgbClr val="000000"/>
              </a:solidFill>
              <a:ln w="9525">
                <a:noFill/>
                <a:miter lim="800000"/>
                <a:headEnd/>
                <a:tailEnd/>
              </a:ln>
            </p:spPr>
            <p:txBody>
              <a:bodyPr/>
              <a:lstStyle/>
              <a:p>
                <a:endParaRPr lang="en-US"/>
              </a:p>
            </p:txBody>
          </p:sp>
          <p:sp>
            <p:nvSpPr>
              <p:cNvPr id="53748" name="Line 178"/>
              <p:cNvSpPr>
                <a:spLocks noChangeShapeType="1"/>
              </p:cNvSpPr>
              <p:nvPr/>
            </p:nvSpPr>
            <p:spPr bwMode="auto">
              <a:xfrm>
                <a:off x="5500" y="1629"/>
                <a:ext cx="1" cy="182"/>
              </a:xfrm>
              <a:prstGeom prst="line">
                <a:avLst/>
              </a:prstGeom>
              <a:noFill/>
              <a:ln w="0">
                <a:solidFill>
                  <a:srgbClr val="000000"/>
                </a:solidFill>
                <a:round/>
                <a:headEnd/>
                <a:tailEnd/>
              </a:ln>
            </p:spPr>
            <p:txBody>
              <a:bodyPr/>
              <a:lstStyle/>
              <a:p>
                <a:endParaRPr lang="it-IT"/>
              </a:p>
            </p:txBody>
          </p:sp>
          <p:sp>
            <p:nvSpPr>
              <p:cNvPr id="53749" name="Rectangle 179"/>
              <p:cNvSpPr>
                <a:spLocks noChangeArrowheads="1"/>
              </p:cNvSpPr>
              <p:nvPr/>
            </p:nvSpPr>
            <p:spPr bwMode="auto">
              <a:xfrm>
                <a:off x="1048" y="1816"/>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4</a:t>
                </a:r>
                <a:endParaRPr lang="en-US" sz="1600" u="sng">
                  <a:latin typeface="Times New Roman" pitchFamily="18" charset="0"/>
                </a:endParaRPr>
              </a:p>
            </p:txBody>
          </p:sp>
          <p:sp>
            <p:nvSpPr>
              <p:cNvPr id="53750" name="Rectangle 180"/>
              <p:cNvSpPr>
                <a:spLocks noChangeArrowheads="1"/>
              </p:cNvSpPr>
              <p:nvPr/>
            </p:nvSpPr>
            <p:spPr bwMode="auto">
              <a:xfrm>
                <a:off x="1115" y="1837"/>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751" name="Rectangle 181"/>
              <p:cNvSpPr>
                <a:spLocks noChangeArrowheads="1"/>
              </p:cNvSpPr>
              <p:nvPr/>
            </p:nvSpPr>
            <p:spPr bwMode="auto">
              <a:xfrm>
                <a:off x="1187"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52" name="Rectangle 182"/>
              <p:cNvSpPr>
                <a:spLocks noChangeArrowheads="1"/>
              </p:cNvSpPr>
              <p:nvPr/>
            </p:nvSpPr>
            <p:spPr bwMode="auto">
              <a:xfrm>
                <a:off x="1221"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53" name="Rectangle 183"/>
              <p:cNvSpPr>
                <a:spLocks noChangeArrowheads="1"/>
              </p:cNvSpPr>
              <p:nvPr/>
            </p:nvSpPr>
            <p:spPr bwMode="auto">
              <a:xfrm>
                <a:off x="2683" y="1816"/>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754" name="Rectangle 184"/>
              <p:cNvSpPr>
                <a:spLocks noChangeArrowheads="1"/>
              </p:cNvSpPr>
              <p:nvPr/>
            </p:nvSpPr>
            <p:spPr bwMode="auto">
              <a:xfrm>
                <a:off x="2751"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09" name="Rectangle 185"/>
              <p:cNvSpPr>
                <a:spLocks noChangeArrowheads="1"/>
              </p:cNvSpPr>
              <p:nvPr/>
            </p:nvSpPr>
            <p:spPr bwMode="auto">
              <a:xfrm>
                <a:off x="3848" y="1816"/>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2</a:t>
                </a:r>
                <a:endParaRPr lang="en-US" sz="1600" u="sng">
                  <a:effectLst>
                    <a:outerShdw blurRad="38100" dist="38100" dir="2700000" algn="tl">
                      <a:srgbClr val="C0C0C0"/>
                    </a:outerShdw>
                  </a:effectLst>
                  <a:latin typeface="Times New Roman" pitchFamily="-112" charset="0"/>
                </a:endParaRPr>
              </a:p>
            </p:txBody>
          </p:sp>
          <p:sp>
            <p:nvSpPr>
              <p:cNvPr id="53756" name="Rectangle 186"/>
              <p:cNvSpPr>
                <a:spLocks noChangeArrowheads="1"/>
              </p:cNvSpPr>
              <p:nvPr/>
            </p:nvSpPr>
            <p:spPr bwMode="auto">
              <a:xfrm>
                <a:off x="3916" y="1816"/>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757" name="Rectangle 187"/>
              <p:cNvSpPr>
                <a:spLocks noChangeArrowheads="1"/>
              </p:cNvSpPr>
              <p:nvPr/>
            </p:nvSpPr>
            <p:spPr bwMode="auto">
              <a:xfrm>
                <a:off x="4963" y="1816"/>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758" name="Rectangle 188"/>
              <p:cNvSpPr>
                <a:spLocks noChangeArrowheads="1"/>
              </p:cNvSpPr>
              <p:nvPr/>
            </p:nvSpPr>
            <p:spPr bwMode="auto">
              <a:xfrm>
                <a:off x="5030"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59" name="Rectangle 189"/>
              <p:cNvSpPr>
                <a:spLocks noChangeArrowheads="1"/>
              </p:cNvSpPr>
              <p:nvPr/>
            </p:nvSpPr>
            <p:spPr bwMode="auto">
              <a:xfrm>
                <a:off x="71" y="1811"/>
                <a:ext cx="6" cy="5"/>
              </a:xfrm>
              <a:prstGeom prst="rect">
                <a:avLst/>
              </a:prstGeom>
              <a:solidFill>
                <a:srgbClr val="000000"/>
              </a:solidFill>
              <a:ln w="9525">
                <a:noFill/>
                <a:miter lim="800000"/>
                <a:headEnd/>
                <a:tailEnd/>
              </a:ln>
            </p:spPr>
            <p:txBody>
              <a:bodyPr/>
              <a:lstStyle/>
              <a:p>
                <a:endParaRPr lang="en-US"/>
              </a:p>
            </p:txBody>
          </p:sp>
          <p:sp>
            <p:nvSpPr>
              <p:cNvPr id="53760" name="Line 190"/>
              <p:cNvSpPr>
                <a:spLocks noChangeShapeType="1"/>
              </p:cNvSpPr>
              <p:nvPr/>
            </p:nvSpPr>
            <p:spPr bwMode="auto">
              <a:xfrm>
                <a:off x="71" y="1811"/>
                <a:ext cx="6" cy="1"/>
              </a:xfrm>
              <a:prstGeom prst="line">
                <a:avLst/>
              </a:prstGeom>
              <a:noFill/>
              <a:ln w="0">
                <a:solidFill>
                  <a:srgbClr val="000000"/>
                </a:solidFill>
                <a:round/>
                <a:headEnd/>
                <a:tailEnd/>
              </a:ln>
            </p:spPr>
            <p:txBody>
              <a:bodyPr/>
              <a:lstStyle/>
              <a:p>
                <a:endParaRPr lang="it-IT"/>
              </a:p>
            </p:txBody>
          </p:sp>
          <p:sp>
            <p:nvSpPr>
              <p:cNvPr id="53761" name="Line 191"/>
              <p:cNvSpPr>
                <a:spLocks noChangeShapeType="1"/>
              </p:cNvSpPr>
              <p:nvPr/>
            </p:nvSpPr>
            <p:spPr bwMode="auto">
              <a:xfrm>
                <a:off x="71" y="1811"/>
                <a:ext cx="1" cy="5"/>
              </a:xfrm>
              <a:prstGeom prst="line">
                <a:avLst/>
              </a:prstGeom>
              <a:noFill/>
              <a:ln w="0">
                <a:solidFill>
                  <a:srgbClr val="000000"/>
                </a:solidFill>
                <a:round/>
                <a:headEnd/>
                <a:tailEnd/>
              </a:ln>
            </p:spPr>
            <p:txBody>
              <a:bodyPr/>
              <a:lstStyle/>
              <a:p>
                <a:endParaRPr lang="it-IT"/>
              </a:p>
            </p:txBody>
          </p:sp>
          <p:sp>
            <p:nvSpPr>
              <p:cNvPr id="53762" name="Rectangle 192"/>
              <p:cNvSpPr>
                <a:spLocks noChangeArrowheads="1"/>
              </p:cNvSpPr>
              <p:nvPr/>
            </p:nvSpPr>
            <p:spPr bwMode="auto">
              <a:xfrm>
                <a:off x="77" y="1811"/>
                <a:ext cx="2079" cy="5"/>
              </a:xfrm>
              <a:prstGeom prst="rect">
                <a:avLst/>
              </a:prstGeom>
              <a:solidFill>
                <a:srgbClr val="000000"/>
              </a:solidFill>
              <a:ln w="9525">
                <a:noFill/>
                <a:miter lim="800000"/>
                <a:headEnd/>
                <a:tailEnd/>
              </a:ln>
            </p:spPr>
            <p:txBody>
              <a:bodyPr/>
              <a:lstStyle/>
              <a:p>
                <a:endParaRPr lang="en-US"/>
              </a:p>
            </p:txBody>
          </p:sp>
          <p:sp>
            <p:nvSpPr>
              <p:cNvPr id="53763" name="Line 193"/>
              <p:cNvSpPr>
                <a:spLocks noChangeShapeType="1"/>
              </p:cNvSpPr>
              <p:nvPr/>
            </p:nvSpPr>
            <p:spPr bwMode="auto">
              <a:xfrm>
                <a:off x="77" y="1811"/>
                <a:ext cx="2079" cy="1"/>
              </a:xfrm>
              <a:prstGeom prst="line">
                <a:avLst/>
              </a:prstGeom>
              <a:noFill/>
              <a:ln w="0">
                <a:solidFill>
                  <a:srgbClr val="000000"/>
                </a:solidFill>
                <a:round/>
                <a:headEnd/>
                <a:tailEnd/>
              </a:ln>
            </p:spPr>
            <p:txBody>
              <a:bodyPr/>
              <a:lstStyle/>
              <a:p>
                <a:endParaRPr lang="it-IT"/>
              </a:p>
            </p:txBody>
          </p:sp>
          <p:sp>
            <p:nvSpPr>
              <p:cNvPr id="53764" name="Rectangle 194"/>
              <p:cNvSpPr>
                <a:spLocks noChangeArrowheads="1"/>
              </p:cNvSpPr>
              <p:nvPr/>
            </p:nvSpPr>
            <p:spPr bwMode="auto">
              <a:xfrm>
                <a:off x="2156" y="1811"/>
                <a:ext cx="9" cy="5"/>
              </a:xfrm>
              <a:prstGeom prst="rect">
                <a:avLst/>
              </a:prstGeom>
              <a:solidFill>
                <a:srgbClr val="000000"/>
              </a:solidFill>
              <a:ln w="9525">
                <a:noFill/>
                <a:miter lim="800000"/>
                <a:headEnd/>
                <a:tailEnd/>
              </a:ln>
            </p:spPr>
            <p:txBody>
              <a:bodyPr/>
              <a:lstStyle/>
              <a:p>
                <a:endParaRPr lang="en-US"/>
              </a:p>
            </p:txBody>
          </p:sp>
          <p:sp>
            <p:nvSpPr>
              <p:cNvPr id="53765" name="Line 195"/>
              <p:cNvSpPr>
                <a:spLocks noChangeShapeType="1"/>
              </p:cNvSpPr>
              <p:nvPr/>
            </p:nvSpPr>
            <p:spPr bwMode="auto">
              <a:xfrm>
                <a:off x="2156" y="1811"/>
                <a:ext cx="9" cy="1"/>
              </a:xfrm>
              <a:prstGeom prst="line">
                <a:avLst/>
              </a:prstGeom>
              <a:noFill/>
              <a:ln w="0">
                <a:solidFill>
                  <a:srgbClr val="000000"/>
                </a:solidFill>
                <a:round/>
                <a:headEnd/>
                <a:tailEnd/>
              </a:ln>
            </p:spPr>
            <p:txBody>
              <a:bodyPr/>
              <a:lstStyle/>
              <a:p>
                <a:endParaRPr lang="it-IT"/>
              </a:p>
            </p:txBody>
          </p:sp>
          <p:sp>
            <p:nvSpPr>
              <p:cNvPr id="53766" name="Rectangle 196"/>
              <p:cNvSpPr>
                <a:spLocks noChangeArrowheads="1"/>
              </p:cNvSpPr>
              <p:nvPr/>
            </p:nvSpPr>
            <p:spPr bwMode="auto">
              <a:xfrm>
                <a:off x="2165" y="1811"/>
                <a:ext cx="1105" cy="5"/>
              </a:xfrm>
              <a:prstGeom prst="rect">
                <a:avLst/>
              </a:prstGeom>
              <a:solidFill>
                <a:srgbClr val="000000"/>
              </a:solidFill>
              <a:ln w="9525">
                <a:noFill/>
                <a:miter lim="800000"/>
                <a:headEnd/>
                <a:tailEnd/>
              </a:ln>
            </p:spPr>
            <p:txBody>
              <a:bodyPr/>
              <a:lstStyle/>
              <a:p>
                <a:endParaRPr lang="en-US"/>
              </a:p>
            </p:txBody>
          </p:sp>
          <p:sp>
            <p:nvSpPr>
              <p:cNvPr id="53767" name="Line 197"/>
              <p:cNvSpPr>
                <a:spLocks noChangeShapeType="1"/>
              </p:cNvSpPr>
              <p:nvPr/>
            </p:nvSpPr>
            <p:spPr bwMode="auto">
              <a:xfrm>
                <a:off x="2165" y="1811"/>
                <a:ext cx="1105" cy="1"/>
              </a:xfrm>
              <a:prstGeom prst="line">
                <a:avLst/>
              </a:prstGeom>
              <a:noFill/>
              <a:ln w="0">
                <a:solidFill>
                  <a:srgbClr val="000000"/>
                </a:solidFill>
                <a:round/>
                <a:headEnd/>
                <a:tailEnd/>
              </a:ln>
            </p:spPr>
            <p:txBody>
              <a:bodyPr/>
              <a:lstStyle/>
              <a:p>
                <a:endParaRPr lang="it-IT"/>
              </a:p>
            </p:txBody>
          </p:sp>
          <p:sp>
            <p:nvSpPr>
              <p:cNvPr id="53768" name="Rectangle 198"/>
              <p:cNvSpPr>
                <a:spLocks noChangeArrowheads="1"/>
              </p:cNvSpPr>
              <p:nvPr/>
            </p:nvSpPr>
            <p:spPr bwMode="auto">
              <a:xfrm>
                <a:off x="3270" y="1811"/>
                <a:ext cx="9" cy="5"/>
              </a:xfrm>
              <a:prstGeom prst="rect">
                <a:avLst/>
              </a:prstGeom>
              <a:solidFill>
                <a:srgbClr val="000000"/>
              </a:solidFill>
              <a:ln w="9525">
                <a:noFill/>
                <a:miter lim="800000"/>
                <a:headEnd/>
                <a:tailEnd/>
              </a:ln>
            </p:spPr>
            <p:txBody>
              <a:bodyPr/>
              <a:lstStyle/>
              <a:p>
                <a:endParaRPr lang="en-US"/>
              </a:p>
            </p:txBody>
          </p:sp>
          <p:sp>
            <p:nvSpPr>
              <p:cNvPr id="53769" name="Line 199"/>
              <p:cNvSpPr>
                <a:spLocks noChangeShapeType="1"/>
              </p:cNvSpPr>
              <p:nvPr/>
            </p:nvSpPr>
            <p:spPr bwMode="auto">
              <a:xfrm>
                <a:off x="3270" y="1811"/>
                <a:ext cx="9" cy="1"/>
              </a:xfrm>
              <a:prstGeom prst="line">
                <a:avLst/>
              </a:prstGeom>
              <a:noFill/>
              <a:ln w="0">
                <a:solidFill>
                  <a:srgbClr val="000000"/>
                </a:solidFill>
                <a:round/>
                <a:headEnd/>
                <a:tailEnd/>
              </a:ln>
            </p:spPr>
            <p:txBody>
              <a:bodyPr/>
              <a:lstStyle/>
              <a:p>
                <a:endParaRPr lang="it-IT"/>
              </a:p>
            </p:txBody>
          </p:sp>
          <p:sp>
            <p:nvSpPr>
              <p:cNvPr id="53770" name="Rectangle 200"/>
              <p:cNvSpPr>
                <a:spLocks noChangeArrowheads="1"/>
              </p:cNvSpPr>
              <p:nvPr/>
            </p:nvSpPr>
            <p:spPr bwMode="auto">
              <a:xfrm>
                <a:off x="3279" y="1811"/>
                <a:ext cx="1207" cy="5"/>
              </a:xfrm>
              <a:prstGeom prst="rect">
                <a:avLst/>
              </a:prstGeom>
              <a:solidFill>
                <a:srgbClr val="000000"/>
              </a:solidFill>
              <a:ln w="9525">
                <a:noFill/>
                <a:miter lim="800000"/>
                <a:headEnd/>
                <a:tailEnd/>
              </a:ln>
            </p:spPr>
            <p:txBody>
              <a:bodyPr/>
              <a:lstStyle/>
              <a:p>
                <a:endParaRPr lang="en-US"/>
              </a:p>
            </p:txBody>
          </p:sp>
          <p:sp>
            <p:nvSpPr>
              <p:cNvPr id="53771" name="Line 201"/>
              <p:cNvSpPr>
                <a:spLocks noChangeShapeType="1"/>
              </p:cNvSpPr>
              <p:nvPr/>
            </p:nvSpPr>
            <p:spPr bwMode="auto">
              <a:xfrm>
                <a:off x="3279" y="1811"/>
                <a:ext cx="1207" cy="1"/>
              </a:xfrm>
              <a:prstGeom prst="line">
                <a:avLst/>
              </a:prstGeom>
              <a:noFill/>
              <a:ln w="0">
                <a:solidFill>
                  <a:srgbClr val="000000"/>
                </a:solidFill>
                <a:round/>
                <a:headEnd/>
                <a:tailEnd/>
              </a:ln>
            </p:spPr>
            <p:txBody>
              <a:bodyPr/>
              <a:lstStyle/>
              <a:p>
                <a:endParaRPr lang="it-IT"/>
              </a:p>
            </p:txBody>
          </p:sp>
          <p:sp>
            <p:nvSpPr>
              <p:cNvPr id="53772" name="Rectangle 202"/>
              <p:cNvSpPr>
                <a:spLocks noChangeArrowheads="1"/>
              </p:cNvSpPr>
              <p:nvPr/>
            </p:nvSpPr>
            <p:spPr bwMode="auto">
              <a:xfrm>
                <a:off x="4486" y="1811"/>
                <a:ext cx="8" cy="5"/>
              </a:xfrm>
              <a:prstGeom prst="rect">
                <a:avLst/>
              </a:prstGeom>
              <a:solidFill>
                <a:srgbClr val="000000"/>
              </a:solidFill>
              <a:ln w="9525">
                <a:noFill/>
                <a:miter lim="800000"/>
                <a:headEnd/>
                <a:tailEnd/>
              </a:ln>
            </p:spPr>
            <p:txBody>
              <a:bodyPr/>
              <a:lstStyle/>
              <a:p>
                <a:endParaRPr lang="en-US"/>
              </a:p>
            </p:txBody>
          </p:sp>
          <p:sp>
            <p:nvSpPr>
              <p:cNvPr id="53773" name="Line 203"/>
              <p:cNvSpPr>
                <a:spLocks noChangeShapeType="1"/>
              </p:cNvSpPr>
              <p:nvPr/>
            </p:nvSpPr>
            <p:spPr bwMode="auto">
              <a:xfrm>
                <a:off x="4486" y="1811"/>
                <a:ext cx="8" cy="1"/>
              </a:xfrm>
              <a:prstGeom prst="line">
                <a:avLst/>
              </a:prstGeom>
              <a:noFill/>
              <a:ln w="0">
                <a:solidFill>
                  <a:srgbClr val="000000"/>
                </a:solidFill>
                <a:round/>
                <a:headEnd/>
                <a:tailEnd/>
              </a:ln>
            </p:spPr>
            <p:txBody>
              <a:bodyPr/>
              <a:lstStyle/>
              <a:p>
                <a:endParaRPr lang="it-IT"/>
              </a:p>
            </p:txBody>
          </p:sp>
          <p:sp>
            <p:nvSpPr>
              <p:cNvPr id="53774" name="Rectangle 204"/>
              <p:cNvSpPr>
                <a:spLocks noChangeArrowheads="1"/>
              </p:cNvSpPr>
              <p:nvPr/>
            </p:nvSpPr>
            <p:spPr bwMode="auto">
              <a:xfrm>
                <a:off x="4494" y="1811"/>
                <a:ext cx="1006" cy="5"/>
              </a:xfrm>
              <a:prstGeom prst="rect">
                <a:avLst/>
              </a:prstGeom>
              <a:solidFill>
                <a:srgbClr val="000000"/>
              </a:solidFill>
              <a:ln w="9525">
                <a:noFill/>
                <a:miter lim="800000"/>
                <a:headEnd/>
                <a:tailEnd/>
              </a:ln>
            </p:spPr>
            <p:txBody>
              <a:bodyPr/>
              <a:lstStyle/>
              <a:p>
                <a:endParaRPr lang="en-US"/>
              </a:p>
            </p:txBody>
          </p:sp>
        </p:grpSp>
        <p:grpSp>
          <p:nvGrpSpPr>
            <p:cNvPr id="4" name="Group 205"/>
            <p:cNvGrpSpPr>
              <a:grpSpLocks/>
            </p:cNvGrpSpPr>
            <p:nvPr/>
          </p:nvGrpSpPr>
          <p:grpSpPr bwMode="auto">
            <a:xfrm>
              <a:off x="71" y="1811"/>
              <a:ext cx="5434" cy="1106"/>
              <a:chOff x="71" y="1811"/>
              <a:chExt cx="5434" cy="1106"/>
            </a:xfrm>
          </p:grpSpPr>
          <p:sp>
            <p:nvSpPr>
              <p:cNvPr id="53376" name="Line 206"/>
              <p:cNvSpPr>
                <a:spLocks noChangeShapeType="1"/>
              </p:cNvSpPr>
              <p:nvPr/>
            </p:nvSpPr>
            <p:spPr bwMode="auto">
              <a:xfrm>
                <a:off x="4494" y="1811"/>
                <a:ext cx="1006" cy="1"/>
              </a:xfrm>
              <a:prstGeom prst="line">
                <a:avLst/>
              </a:prstGeom>
              <a:noFill/>
              <a:ln w="0">
                <a:solidFill>
                  <a:srgbClr val="000000"/>
                </a:solidFill>
                <a:round/>
                <a:headEnd/>
                <a:tailEnd/>
              </a:ln>
            </p:spPr>
            <p:txBody>
              <a:bodyPr/>
              <a:lstStyle/>
              <a:p>
                <a:endParaRPr lang="it-IT"/>
              </a:p>
            </p:txBody>
          </p:sp>
          <p:sp>
            <p:nvSpPr>
              <p:cNvPr id="53377" name="Rectangle 207"/>
              <p:cNvSpPr>
                <a:spLocks noChangeArrowheads="1"/>
              </p:cNvSpPr>
              <p:nvPr/>
            </p:nvSpPr>
            <p:spPr bwMode="auto">
              <a:xfrm>
                <a:off x="5500" y="1811"/>
                <a:ext cx="5" cy="5"/>
              </a:xfrm>
              <a:prstGeom prst="rect">
                <a:avLst/>
              </a:prstGeom>
              <a:solidFill>
                <a:srgbClr val="000000"/>
              </a:solidFill>
              <a:ln w="9525">
                <a:noFill/>
                <a:miter lim="800000"/>
                <a:headEnd/>
                <a:tailEnd/>
              </a:ln>
            </p:spPr>
            <p:txBody>
              <a:bodyPr/>
              <a:lstStyle/>
              <a:p>
                <a:endParaRPr lang="en-US"/>
              </a:p>
            </p:txBody>
          </p:sp>
          <p:sp>
            <p:nvSpPr>
              <p:cNvPr id="53378" name="Line 208"/>
              <p:cNvSpPr>
                <a:spLocks noChangeShapeType="1"/>
              </p:cNvSpPr>
              <p:nvPr/>
            </p:nvSpPr>
            <p:spPr bwMode="auto">
              <a:xfrm>
                <a:off x="5500" y="1811"/>
                <a:ext cx="5" cy="1"/>
              </a:xfrm>
              <a:prstGeom prst="line">
                <a:avLst/>
              </a:prstGeom>
              <a:noFill/>
              <a:ln w="0">
                <a:solidFill>
                  <a:srgbClr val="000000"/>
                </a:solidFill>
                <a:round/>
                <a:headEnd/>
                <a:tailEnd/>
              </a:ln>
            </p:spPr>
            <p:txBody>
              <a:bodyPr/>
              <a:lstStyle/>
              <a:p>
                <a:endParaRPr lang="it-IT"/>
              </a:p>
            </p:txBody>
          </p:sp>
          <p:sp>
            <p:nvSpPr>
              <p:cNvPr id="53379" name="Line 209"/>
              <p:cNvSpPr>
                <a:spLocks noChangeShapeType="1"/>
              </p:cNvSpPr>
              <p:nvPr/>
            </p:nvSpPr>
            <p:spPr bwMode="auto">
              <a:xfrm>
                <a:off x="5500" y="1811"/>
                <a:ext cx="1" cy="5"/>
              </a:xfrm>
              <a:prstGeom prst="line">
                <a:avLst/>
              </a:prstGeom>
              <a:noFill/>
              <a:ln w="0">
                <a:solidFill>
                  <a:srgbClr val="000000"/>
                </a:solidFill>
                <a:round/>
                <a:headEnd/>
                <a:tailEnd/>
              </a:ln>
            </p:spPr>
            <p:txBody>
              <a:bodyPr/>
              <a:lstStyle/>
              <a:p>
                <a:endParaRPr lang="it-IT"/>
              </a:p>
            </p:txBody>
          </p:sp>
          <p:sp>
            <p:nvSpPr>
              <p:cNvPr id="53380" name="Rectangle 210"/>
              <p:cNvSpPr>
                <a:spLocks noChangeArrowheads="1"/>
              </p:cNvSpPr>
              <p:nvPr/>
            </p:nvSpPr>
            <p:spPr bwMode="auto">
              <a:xfrm>
                <a:off x="71" y="1816"/>
                <a:ext cx="6" cy="182"/>
              </a:xfrm>
              <a:prstGeom prst="rect">
                <a:avLst/>
              </a:prstGeom>
              <a:solidFill>
                <a:srgbClr val="000000"/>
              </a:solidFill>
              <a:ln w="9525">
                <a:noFill/>
                <a:miter lim="800000"/>
                <a:headEnd/>
                <a:tailEnd/>
              </a:ln>
            </p:spPr>
            <p:txBody>
              <a:bodyPr/>
              <a:lstStyle/>
              <a:p>
                <a:endParaRPr lang="en-US"/>
              </a:p>
            </p:txBody>
          </p:sp>
          <p:sp>
            <p:nvSpPr>
              <p:cNvPr id="53381" name="Line 211"/>
              <p:cNvSpPr>
                <a:spLocks noChangeShapeType="1"/>
              </p:cNvSpPr>
              <p:nvPr/>
            </p:nvSpPr>
            <p:spPr bwMode="auto">
              <a:xfrm>
                <a:off x="71" y="1816"/>
                <a:ext cx="1" cy="182"/>
              </a:xfrm>
              <a:prstGeom prst="line">
                <a:avLst/>
              </a:prstGeom>
              <a:noFill/>
              <a:ln w="0">
                <a:solidFill>
                  <a:srgbClr val="000000"/>
                </a:solidFill>
                <a:round/>
                <a:headEnd/>
                <a:tailEnd/>
              </a:ln>
            </p:spPr>
            <p:txBody>
              <a:bodyPr/>
              <a:lstStyle/>
              <a:p>
                <a:endParaRPr lang="it-IT"/>
              </a:p>
            </p:txBody>
          </p:sp>
          <p:sp>
            <p:nvSpPr>
              <p:cNvPr id="53382" name="Rectangle 212"/>
              <p:cNvSpPr>
                <a:spLocks noChangeArrowheads="1"/>
              </p:cNvSpPr>
              <p:nvPr/>
            </p:nvSpPr>
            <p:spPr bwMode="auto">
              <a:xfrm>
                <a:off x="2156" y="1816"/>
                <a:ext cx="9" cy="182"/>
              </a:xfrm>
              <a:prstGeom prst="rect">
                <a:avLst/>
              </a:prstGeom>
              <a:solidFill>
                <a:srgbClr val="000000"/>
              </a:solidFill>
              <a:ln w="9525">
                <a:noFill/>
                <a:miter lim="800000"/>
                <a:headEnd/>
                <a:tailEnd/>
              </a:ln>
            </p:spPr>
            <p:txBody>
              <a:bodyPr/>
              <a:lstStyle/>
              <a:p>
                <a:endParaRPr lang="en-US"/>
              </a:p>
            </p:txBody>
          </p:sp>
          <p:sp>
            <p:nvSpPr>
              <p:cNvPr id="53383" name="Line 213"/>
              <p:cNvSpPr>
                <a:spLocks noChangeShapeType="1"/>
              </p:cNvSpPr>
              <p:nvPr/>
            </p:nvSpPr>
            <p:spPr bwMode="auto">
              <a:xfrm>
                <a:off x="2156" y="1816"/>
                <a:ext cx="1" cy="182"/>
              </a:xfrm>
              <a:prstGeom prst="line">
                <a:avLst/>
              </a:prstGeom>
              <a:noFill/>
              <a:ln w="0">
                <a:solidFill>
                  <a:srgbClr val="000000"/>
                </a:solidFill>
                <a:round/>
                <a:headEnd/>
                <a:tailEnd/>
              </a:ln>
            </p:spPr>
            <p:txBody>
              <a:bodyPr/>
              <a:lstStyle/>
              <a:p>
                <a:endParaRPr lang="it-IT"/>
              </a:p>
            </p:txBody>
          </p:sp>
          <p:sp>
            <p:nvSpPr>
              <p:cNvPr id="53384" name="Rectangle 214"/>
              <p:cNvSpPr>
                <a:spLocks noChangeArrowheads="1"/>
              </p:cNvSpPr>
              <p:nvPr/>
            </p:nvSpPr>
            <p:spPr bwMode="auto">
              <a:xfrm>
                <a:off x="3270" y="1816"/>
                <a:ext cx="9" cy="182"/>
              </a:xfrm>
              <a:prstGeom prst="rect">
                <a:avLst/>
              </a:prstGeom>
              <a:solidFill>
                <a:srgbClr val="000000"/>
              </a:solidFill>
              <a:ln w="9525">
                <a:noFill/>
                <a:miter lim="800000"/>
                <a:headEnd/>
                <a:tailEnd/>
              </a:ln>
            </p:spPr>
            <p:txBody>
              <a:bodyPr/>
              <a:lstStyle/>
              <a:p>
                <a:endParaRPr lang="en-US"/>
              </a:p>
            </p:txBody>
          </p:sp>
          <p:sp>
            <p:nvSpPr>
              <p:cNvPr id="53385" name="Line 215"/>
              <p:cNvSpPr>
                <a:spLocks noChangeShapeType="1"/>
              </p:cNvSpPr>
              <p:nvPr/>
            </p:nvSpPr>
            <p:spPr bwMode="auto">
              <a:xfrm>
                <a:off x="3270" y="1816"/>
                <a:ext cx="1" cy="182"/>
              </a:xfrm>
              <a:prstGeom prst="line">
                <a:avLst/>
              </a:prstGeom>
              <a:noFill/>
              <a:ln w="0">
                <a:solidFill>
                  <a:srgbClr val="000000"/>
                </a:solidFill>
                <a:round/>
                <a:headEnd/>
                <a:tailEnd/>
              </a:ln>
            </p:spPr>
            <p:txBody>
              <a:bodyPr/>
              <a:lstStyle/>
              <a:p>
                <a:endParaRPr lang="it-IT"/>
              </a:p>
            </p:txBody>
          </p:sp>
          <p:sp>
            <p:nvSpPr>
              <p:cNvPr id="53386" name="Rectangle 216"/>
              <p:cNvSpPr>
                <a:spLocks noChangeArrowheads="1"/>
              </p:cNvSpPr>
              <p:nvPr/>
            </p:nvSpPr>
            <p:spPr bwMode="auto">
              <a:xfrm>
                <a:off x="4486" y="1816"/>
                <a:ext cx="8" cy="182"/>
              </a:xfrm>
              <a:prstGeom prst="rect">
                <a:avLst/>
              </a:prstGeom>
              <a:solidFill>
                <a:srgbClr val="000000"/>
              </a:solidFill>
              <a:ln w="9525">
                <a:noFill/>
                <a:miter lim="800000"/>
                <a:headEnd/>
                <a:tailEnd/>
              </a:ln>
            </p:spPr>
            <p:txBody>
              <a:bodyPr/>
              <a:lstStyle/>
              <a:p>
                <a:endParaRPr lang="en-US"/>
              </a:p>
            </p:txBody>
          </p:sp>
          <p:sp>
            <p:nvSpPr>
              <p:cNvPr id="53387" name="Line 217"/>
              <p:cNvSpPr>
                <a:spLocks noChangeShapeType="1"/>
              </p:cNvSpPr>
              <p:nvPr/>
            </p:nvSpPr>
            <p:spPr bwMode="auto">
              <a:xfrm>
                <a:off x="4486" y="1816"/>
                <a:ext cx="1" cy="182"/>
              </a:xfrm>
              <a:prstGeom prst="line">
                <a:avLst/>
              </a:prstGeom>
              <a:noFill/>
              <a:ln w="0">
                <a:solidFill>
                  <a:srgbClr val="000000"/>
                </a:solidFill>
                <a:round/>
                <a:headEnd/>
                <a:tailEnd/>
              </a:ln>
            </p:spPr>
            <p:txBody>
              <a:bodyPr/>
              <a:lstStyle/>
              <a:p>
                <a:endParaRPr lang="it-IT"/>
              </a:p>
            </p:txBody>
          </p:sp>
          <p:sp>
            <p:nvSpPr>
              <p:cNvPr id="53388" name="Rectangle 218"/>
              <p:cNvSpPr>
                <a:spLocks noChangeArrowheads="1"/>
              </p:cNvSpPr>
              <p:nvPr/>
            </p:nvSpPr>
            <p:spPr bwMode="auto">
              <a:xfrm>
                <a:off x="5500" y="1816"/>
                <a:ext cx="5" cy="182"/>
              </a:xfrm>
              <a:prstGeom prst="rect">
                <a:avLst/>
              </a:prstGeom>
              <a:solidFill>
                <a:srgbClr val="000000"/>
              </a:solidFill>
              <a:ln w="9525">
                <a:noFill/>
                <a:miter lim="800000"/>
                <a:headEnd/>
                <a:tailEnd/>
              </a:ln>
            </p:spPr>
            <p:txBody>
              <a:bodyPr/>
              <a:lstStyle/>
              <a:p>
                <a:endParaRPr lang="en-US"/>
              </a:p>
            </p:txBody>
          </p:sp>
          <p:sp>
            <p:nvSpPr>
              <p:cNvPr id="53389" name="Line 219"/>
              <p:cNvSpPr>
                <a:spLocks noChangeShapeType="1"/>
              </p:cNvSpPr>
              <p:nvPr/>
            </p:nvSpPr>
            <p:spPr bwMode="auto">
              <a:xfrm>
                <a:off x="5500" y="1816"/>
                <a:ext cx="1" cy="182"/>
              </a:xfrm>
              <a:prstGeom prst="line">
                <a:avLst/>
              </a:prstGeom>
              <a:noFill/>
              <a:ln w="0">
                <a:solidFill>
                  <a:srgbClr val="000000"/>
                </a:solidFill>
                <a:round/>
                <a:headEnd/>
                <a:tailEnd/>
              </a:ln>
            </p:spPr>
            <p:txBody>
              <a:bodyPr/>
              <a:lstStyle/>
              <a:p>
                <a:endParaRPr lang="it-IT"/>
              </a:p>
            </p:txBody>
          </p:sp>
          <p:sp>
            <p:nvSpPr>
              <p:cNvPr id="53390" name="Rectangle 220"/>
              <p:cNvSpPr>
                <a:spLocks noChangeArrowheads="1"/>
              </p:cNvSpPr>
              <p:nvPr/>
            </p:nvSpPr>
            <p:spPr bwMode="auto">
              <a:xfrm>
                <a:off x="1048" y="2003"/>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a:t>
                </a:r>
                <a:endParaRPr lang="en-US" sz="1600" u="sng">
                  <a:latin typeface="Times New Roman" pitchFamily="18" charset="0"/>
                </a:endParaRPr>
              </a:p>
            </p:txBody>
          </p:sp>
          <p:sp>
            <p:nvSpPr>
              <p:cNvPr id="53391" name="Rectangle 221"/>
              <p:cNvSpPr>
                <a:spLocks noChangeArrowheads="1"/>
              </p:cNvSpPr>
              <p:nvPr/>
            </p:nvSpPr>
            <p:spPr bwMode="auto">
              <a:xfrm>
                <a:off x="1115" y="2024"/>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392" name="Rectangle 222"/>
              <p:cNvSpPr>
                <a:spLocks noChangeArrowheads="1"/>
              </p:cNvSpPr>
              <p:nvPr/>
            </p:nvSpPr>
            <p:spPr bwMode="auto">
              <a:xfrm>
                <a:off x="1187"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93" name="Rectangle 223"/>
              <p:cNvSpPr>
                <a:spLocks noChangeArrowheads="1"/>
              </p:cNvSpPr>
              <p:nvPr/>
            </p:nvSpPr>
            <p:spPr bwMode="auto">
              <a:xfrm>
                <a:off x="1221"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94" name="Rectangle 224"/>
              <p:cNvSpPr>
                <a:spLocks noChangeArrowheads="1"/>
              </p:cNvSpPr>
              <p:nvPr/>
            </p:nvSpPr>
            <p:spPr bwMode="auto">
              <a:xfrm>
                <a:off x="2683" y="2003"/>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7</a:t>
                </a:r>
                <a:endParaRPr lang="en-US" sz="1600" u="sng">
                  <a:latin typeface="Times New Roman" pitchFamily="18" charset="0"/>
                </a:endParaRPr>
              </a:p>
            </p:txBody>
          </p:sp>
          <p:sp>
            <p:nvSpPr>
              <p:cNvPr id="53395" name="Rectangle 225"/>
              <p:cNvSpPr>
                <a:spLocks noChangeArrowheads="1"/>
              </p:cNvSpPr>
              <p:nvPr/>
            </p:nvSpPr>
            <p:spPr bwMode="auto">
              <a:xfrm>
                <a:off x="2751"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149" name="Rectangle 226"/>
              <p:cNvSpPr>
                <a:spLocks noChangeArrowheads="1"/>
              </p:cNvSpPr>
              <p:nvPr/>
            </p:nvSpPr>
            <p:spPr bwMode="auto">
              <a:xfrm>
                <a:off x="3848" y="2003"/>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1</a:t>
                </a:r>
                <a:endParaRPr lang="en-US" sz="1600" u="sng">
                  <a:effectLst>
                    <a:outerShdw blurRad="38100" dist="38100" dir="2700000" algn="tl">
                      <a:srgbClr val="C0C0C0"/>
                    </a:outerShdw>
                  </a:effectLst>
                  <a:latin typeface="Times New Roman" pitchFamily="-112" charset="0"/>
                </a:endParaRPr>
              </a:p>
            </p:txBody>
          </p:sp>
          <p:sp>
            <p:nvSpPr>
              <p:cNvPr id="53397" name="Rectangle 227"/>
              <p:cNvSpPr>
                <a:spLocks noChangeArrowheads="1"/>
              </p:cNvSpPr>
              <p:nvPr/>
            </p:nvSpPr>
            <p:spPr bwMode="auto">
              <a:xfrm>
                <a:off x="3916" y="2003"/>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398" name="Rectangle 228"/>
              <p:cNvSpPr>
                <a:spLocks noChangeArrowheads="1"/>
              </p:cNvSpPr>
              <p:nvPr/>
            </p:nvSpPr>
            <p:spPr bwMode="auto">
              <a:xfrm>
                <a:off x="4963" y="2003"/>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399" name="Rectangle 229"/>
              <p:cNvSpPr>
                <a:spLocks noChangeArrowheads="1"/>
              </p:cNvSpPr>
              <p:nvPr/>
            </p:nvSpPr>
            <p:spPr bwMode="auto">
              <a:xfrm>
                <a:off x="5030"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00" name="Rectangle 230"/>
              <p:cNvSpPr>
                <a:spLocks noChangeArrowheads="1"/>
              </p:cNvSpPr>
              <p:nvPr/>
            </p:nvSpPr>
            <p:spPr bwMode="auto">
              <a:xfrm>
                <a:off x="71" y="1998"/>
                <a:ext cx="6" cy="6"/>
              </a:xfrm>
              <a:prstGeom prst="rect">
                <a:avLst/>
              </a:prstGeom>
              <a:solidFill>
                <a:srgbClr val="000000"/>
              </a:solidFill>
              <a:ln w="9525">
                <a:noFill/>
                <a:miter lim="800000"/>
                <a:headEnd/>
                <a:tailEnd/>
              </a:ln>
            </p:spPr>
            <p:txBody>
              <a:bodyPr/>
              <a:lstStyle/>
              <a:p>
                <a:endParaRPr lang="en-US"/>
              </a:p>
            </p:txBody>
          </p:sp>
          <p:sp>
            <p:nvSpPr>
              <p:cNvPr id="53401" name="Line 231"/>
              <p:cNvSpPr>
                <a:spLocks noChangeShapeType="1"/>
              </p:cNvSpPr>
              <p:nvPr/>
            </p:nvSpPr>
            <p:spPr bwMode="auto">
              <a:xfrm>
                <a:off x="71" y="1998"/>
                <a:ext cx="6" cy="1"/>
              </a:xfrm>
              <a:prstGeom prst="line">
                <a:avLst/>
              </a:prstGeom>
              <a:noFill/>
              <a:ln w="0">
                <a:solidFill>
                  <a:srgbClr val="000000"/>
                </a:solidFill>
                <a:round/>
                <a:headEnd/>
                <a:tailEnd/>
              </a:ln>
            </p:spPr>
            <p:txBody>
              <a:bodyPr/>
              <a:lstStyle/>
              <a:p>
                <a:endParaRPr lang="it-IT"/>
              </a:p>
            </p:txBody>
          </p:sp>
          <p:sp>
            <p:nvSpPr>
              <p:cNvPr id="53402" name="Line 232"/>
              <p:cNvSpPr>
                <a:spLocks noChangeShapeType="1"/>
              </p:cNvSpPr>
              <p:nvPr/>
            </p:nvSpPr>
            <p:spPr bwMode="auto">
              <a:xfrm>
                <a:off x="71" y="1998"/>
                <a:ext cx="1" cy="6"/>
              </a:xfrm>
              <a:prstGeom prst="line">
                <a:avLst/>
              </a:prstGeom>
              <a:noFill/>
              <a:ln w="0">
                <a:solidFill>
                  <a:srgbClr val="000000"/>
                </a:solidFill>
                <a:round/>
                <a:headEnd/>
                <a:tailEnd/>
              </a:ln>
            </p:spPr>
            <p:txBody>
              <a:bodyPr/>
              <a:lstStyle/>
              <a:p>
                <a:endParaRPr lang="it-IT"/>
              </a:p>
            </p:txBody>
          </p:sp>
          <p:sp>
            <p:nvSpPr>
              <p:cNvPr id="53403" name="Rectangle 233"/>
              <p:cNvSpPr>
                <a:spLocks noChangeArrowheads="1"/>
              </p:cNvSpPr>
              <p:nvPr/>
            </p:nvSpPr>
            <p:spPr bwMode="auto">
              <a:xfrm>
                <a:off x="77" y="1998"/>
                <a:ext cx="2079" cy="6"/>
              </a:xfrm>
              <a:prstGeom prst="rect">
                <a:avLst/>
              </a:prstGeom>
              <a:solidFill>
                <a:srgbClr val="000000"/>
              </a:solidFill>
              <a:ln w="9525">
                <a:noFill/>
                <a:miter lim="800000"/>
                <a:headEnd/>
                <a:tailEnd/>
              </a:ln>
            </p:spPr>
            <p:txBody>
              <a:bodyPr/>
              <a:lstStyle/>
              <a:p>
                <a:endParaRPr lang="en-US"/>
              </a:p>
            </p:txBody>
          </p:sp>
          <p:sp>
            <p:nvSpPr>
              <p:cNvPr id="53404" name="Line 234"/>
              <p:cNvSpPr>
                <a:spLocks noChangeShapeType="1"/>
              </p:cNvSpPr>
              <p:nvPr/>
            </p:nvSpPr>
            <p:spPr bwMode="auto">
              <a:xfrm>
                <a:off x="77" y="1998"/>
                <a:ext cx="2079" cy="1"/>
              </a:xfrm>
              <a:prstGeom prst="line">
                <a:avLst/>
              </a:prstGeom>
              <a:noFill/>
              <a:ln w="0">
                <a:solidFill>
                  <a:srgbClr val="000000"/>
                </a:solidFill>
                <a:round/>
                <a:headEnd/>
                <a:tailEnd/>
              </a:ln>
            </p:spPr>
            <p:txBody>
              <a:bodyPr/>
              <a:lstStyle/>
              <a:p>
                <a:endParaRPr lang="it-IT"/>
              </a:p>
            </p:txBody>
          </p:sp>
          <p:sp>
            <p:nvSpPr>
              <p:cNvPr id="53405" name="Rectangle 235"/>
              <p:cNvSpPr>
                <a:spLocks noChangeArrowheads="1"/>
              </p:cNvSpPr>
              <p:nvPr/>
            </p:nvSpPr>
            <p:spPr bwMode="auto">
              <a:xfrm>
                <a:off x="2156" y="1998"/>
                <a:ext cx="9" cy="6"/>
              </a:xfrm>
              <a:prstGeom prst="rect">
                <a:avLst/>
              </a:prstGeom>
              <a:solidFill>
                <a:srgbClr val="000000"/>
              </a:solidFill>
              <a:ln w="9525">
                <a:noFill/>
                <a:miter lim="800000"/>
                <a:headEnd/>
                <a:tailEnd/>
              </a:ln>
            </p:spPr>
            <p:txBody>
              <a:bodyPr/>
              <a:lstStyle/>
              <a:p>
                <a:endParaRPr lang="en-US"/>
              </a:p>
            </p:txBody>
          </p:sp>
          <p:sp>
            <p:nvSpPr>
              <p:cNvPr id="53406" name="Line 236"/>
              <p:cNvSpPr>
                <a:spLocks noChangeShapeType="1"/>
              </p:cNvSpPr>
              <p:nvPr/>
            </p:nvSpPr>
            <p:spPr bwMode="auto">
              <a:xfrm>
                <a:off x="2156" y="1998"/>
                <a:ext cx="9" cy="1"/>
              </a:xfrm>
              <a:prstGeom prst="line">
                <a:avLst/>
              </a:prstGeom>
              <a:noFill/>
              <a:ln w="0">
                <a:solidFill>
                  <a:srgbClr val="000000"/>
                </a:solidFill>
                <a:round/>
                <a:headEnd/>
                <a:tailEnd/>
              </a:ln>
            </p:spPr>
            <p:txBody>
              <a:bodyPr/>
              <a:lstStyle/>
              <a:p>
                <a:endParaRPr lang="it-IT"/>
              </a:p>
            </p:txBody>
          </p:sp>
          <p:sp>
            <p:nvSpPr>
              <p:cNvPr id="53407" name="Rectangle 237"/>
              <p:cNvSpPr>
                <a:spLocks noChangeArrowheads="1"/>
              </p:cNvSpPr>
              <p:nvPr/>
            </p:nvSpPr>
            <p:spPr bwMode="auto">
              <a:xfrm>
                <a:off x="2165" y="1998"/>
                <a:ext cx="1105" cy="6"/>
              </a:xfrm>
              <a:prstGeom prst="rect">
                <a:avLst/>
              </a:prstGeom>
              <a:solidFill>
                <a:srgbClr val="000000"/>
              </a:solidFill>
              <a:ln w="9525">
                <a:noFill/>
                <a:miter lim="800000"/>
                <a:headEnd/>
                <a:tailEnd/>
              </a:ln>
            </p:spPr>
            <p:txBody>
              <a:bodyPr/>
              <a:lstStyle/>
              <a:p>
                <a:endParaRPr lang="en-US"/>
              </a:p>
            </p:txBody>
          </p:sp>
          <p:sp>
            <p:nvSpPr>
              <p:cNvPr id="53408" name="Line 238"/>
              <p:cNvSpPr>
                <a:spLocks noChangeShapeType="1"/>
              </p:cNvSpPr>
              <p:nvPr/>
            </p:nvSpPr>
            <p:spPr bwMode="auto">
              <a:xfrm>
                <a:off x="2165" y="1998"/>
                <a:ext cx="1105" cy="1"/>
              </a:xfrm>
              <a:prstGeom prst="line">
                <a:avLst/>
              </a:prstGeom>
              <a:noFill/>
              <a:ln w="0">
                <a:solidFill>
                  <a:srgbClr val="000000"/>
                </a:solidFill>
                <a:round/>
                <a:headEnd/>
                <a:tailEnd/>
              </a:ln>
            </p:spPr>
            <p:txBody>
              <a:bodyPr/>
              <a:lstStyle/>
              <a:p>
                <a:endParaRPr lang="it-IT"/>
              </a:p>
            </p:txBody>
          </p:sp>
          <p:sp>
            <p:nvSpPr>
              <p:cNvPr id="53409" name="Rectangle 239"/>
              <p:cNvSpPr>
                <a:spLocks noChangeArrowheads="1"/>
              </p:cNvSpPr>
              <p:nvPr/>
            </p:nvSpPr>
            <p:spPr bwMode="auto">
              <a:xfrm>
                <a:off x="3270" y="1998"/>
                <a:ext cx="9" cy="6"/>
              </a:xfrm>
              <a:prstGeom prst="rect">
                <a:avLst/>
              </a:prstGeom>
              <a:solidFill>
                <a:srgbClr val="000000"/>
              </a:solidFill>
              <a:ln w="9525">
                <a:noFill/>
                <a:miter lim="800000"/>
                <a:headEnd/>
                <a:tailEnd/>
              </a:ln>
            </p:spPr>
            <p:txBody>
              <a:bodyPr/>
              <a:lstStyle/>
              <a:p>
                <a:endParaRPr lang="en-US"/>
              </a:p>
            </p:txBody>
          </p:sp>
          <p:sp>
            <p:nvSpPr>
              <p:cNvPr id="53410" name="Line 240"/>
              <p:cNvSpPr>
                <a:spLocks noChangeShapeType="1"/>
              </p:cNvSpPr>
              <p:nvPr/>
            </p:nvSpPr>
            <p:spPr bwMode="auto">
              <a:xfrm>
                <a:off x="3270" y="1998"/>
                <a:ext cx="9" cy="1"/>
              </a:xfrm>
              <a:prstGeom prst="line">
                <a:avLst/>
              </a:prstGeom>
              <a:noFill/>
              <a:ln w="0">
                <a:solidFill>
                  <a:srgbClr val="000000"/>
                </a:solidFill>
                <a:round/>
                <a:headEnd/>
                <a:tailEnd/>
              </a:ln>
            </p:spPr>
            <p:txBody>
              <a:bodyPr/>
              <a:lstStyle/>
              <a:p>
                <a:endParaRPr lang="it-IT"/>
              </a:p>
            </p:txBody>
          </p:sp>
          <p:sp>
            <p:nvSpPr>
              <p:cNvPr id="53411" name="Rectangle 241"/>
              <p:cNvSpPr>
                <a:spLocks noChangeArrowheads="1"/>
              </p:cNvSpPr>
              <p:nvPr/>
            </p:nvSpPr>
            <p:spPr bwMode="auto">
              <a:xfrm>
                <a:off x="3279" y="1998"/>
                <a:ext cx="1207" cy="6"/>
              </a:xfrm>
              <a:prstGeom prst="rect">
                <a:avLst/>
              </a:prstGeom>
              <a:solidFill>
                <a:srgbClr val="000000"/>
              </a:solidFill>
              <a:ln w="9525">
                <a:noFill/>
                <a:miter lim="800000"/>
                <a:headEnd/>
                <a:tailEnd/>
              </a:ln>
            </p:spPr>
            <p:txBody>
              <a:bodyPr/>
              <a:lstStyle/>
              <a:p>
                <a:endParaRPr lang="en-US"/>
              </a:p>
            </p:txBody>
          </p:sp>
          <p:sp>
            <p:nvSpPr>
              <p:cNvPr id="53412" name="Line 242"/>
              <p:cNvSpPr>
                <a:spLocks noChangeShapeType="1"/>
              </p:cNvSpPr>
              <p:nvPr/>
            </p:nvSpPr>
            <p:spPr bwMode="auto">
              <a:xfrm>
                <a:off x="3279" y="1998"/>
                <a:ext cx="1207" cy="1"/>
              </a:xfrm>
              <a:prstGeom prst="line">
                <a:avLst/>
              </a:prstGeom>
              <a:noFill/>
              <a:ln w="0">
                <a:solidFill>
                  <a:srgbClr val="000000"/>
                </a:solidFill>
                <a:round/>
                <a:headEnd/>
                <a:tailEnd/>
              </a:ln>
            </p:spPr>
            <p:txBody>
              <a:bodyPr/>
              <a:lstStyle/>
              <a:p>
                <a:endParaRPr lang="it-IT"/>
              </a:p>
            </p:txBody>
          </p:sp>
          <p:sp>
            <p:nvSpPr>
              <p:cNvPr id="53413" name="Rectangle 243"/>
              <p:cNvSpPr>
                <a:spLocks noChangeArrowheads="1"/>
              </p:cNvSpPr>
              <p:nvPr/>
            </p:nvSpPr>
            <p:spPr bwMode="auto">
              <a:xfrm>
                <a:off x="4486" y="1998"/>
                <a:ext cx="8" cy="6"/>
              </a:xfrm>
              <a:prstGeom prst="rect">
                <a:avLst/>
              </a:prstGeom>
              <a:solidFill>
                <a:srgbClr val="000000"/>
              </a:solidFill>
              <a:ln w="9525">
                <a:noFill/>
                <a:miter lim="800000"/>
                <a:headEnd/>
                <a:tailEnd/>
              </a:ln>
            </p:spPr>
            <p:txBody>
              <a:bodyPr/>
              <a:lstStyle/>
              <a:p>
                <a:endParaRPr lang="en-US"/>
              </a:p>
            </p:txBody>
          </p:sp>
          <p:sp>
            <p:nvSpPr>
              <p:cNvPr id="53414" name="Line 244"/>
              <p:cNvSpPr>
                <a:spLocks noChangeShapeType="1"/>
              </p:cNvSpPr>
              <p:nvPr/>
            </p:nvSpPr>
            <p:spPr bwMode="auto">
              <a:xfrm>
                <a:off x="4486" y="1998"/>
                <a:ext cx="8" cy="1"/>
              </a:xfrm>
              <a:prstGeom prst="line">
                <a:avLst/>
              </a:prstGeom>
              <a:noFill/>
              <a:ln w="0">
                <a:solidFill>
                  <a:srgbClr val="000000"/>
                </a:solidFill>
                <a:round/>
                <a:headEnd/>
                <a:tailEnd/>
              </a:ln>
            </p:spPr>
            <p:txBody>
              <a:bodyPr/>
              <a:lstStyle/>
              <a:p>
                <a:endParaRPr lang="it-IT"/>
              </a:p>
            </p:txBody>
          </p:sp>
          <p:sp>
            <p:nvSpPr>
              <p:cNvPr id="53415" name="Rectangle 245"/>
              <p:cNvSpPr>
                <a:spLocks noChangeArrowheads="1"/>
              </p:cNvSpPr>
              <p:nvPr/>
            </p:nvSpPr>
            <p:spPr bwMode="auto">
              <a:xfrm>
                <a:off x="4494" y="1998"/>
                <a:ext cx="1006" cy="6"/>
              </a:xfrm>
              <a:prstGeom prst="rect">
                <a:avLst/>
              </a:prstGeom>
              <a:solidFill>
                <a:srgbClr val="000000"/>
              </a:solidFill>
              <a:ln w="9525">
                <a:noFill/>
                <a:miter lim="800000"/>
                <a:headEnd/>
                <a:tailEnd/>
              </a:ln>
            </p:spPr>
            <p:txBody>
              <a:bodyPr/>
              <a:lstStyle/>
              <a:p>
                <a:endParaRPr lang="en-US"/>
              </a:p>
            </p:txBody>
          </p:sp>
          <p:sp>
            <p:nvSpPr>
              <p:cNvPr id="53416" name="Line 246"/>
              <p:cNvSpPr>
                <a:spLocks noChangeShapeType="1"/>
              </p:cNvSpPr>
              <p:nvPr/>
            </p:nvSpPr>
            <p:spPr bwMode="auto">
              <a:xfrm>
                <a:off x="4494" y="1998"/>
                <a:ext cx="1006" cy="1"/>
              </a:xfrm>
              <a:prstGeom prst="line">
                <a:avLst/>
              </a:prstGeom>
              <a:noFill/>
              <a:ln w="0">
                <a:solidFill>
                  <a:srgbClr val="000000"/>
                </a:solidFill>
                <a:round/>
                <a:headEnd/>
                <a:tailEnd/>
              </a:ln>
            </p:spPr>
            <p:txBody>
              <a:bodyPr/>
              <a:lstStyle/>
              <a:p>
                <a:endParaRPr lang="it-IT"/>
              </a:p>
            </p:txBody>
          </p:sp>
          <p:sp>
            <p:nvSpPr>
              <p:cNvPr id="53417" name="Rectangle 247"/>
              <p:cNvSpPr>
                <a:spLocks noChangeArrowheads="1"/>
              </p:cNvSpPr>
              <p:nvPr/>
            </p:nvSpPr>
            <p:spPr bwMode="auto">
              <a:xfrm>
                <a:off x="5500" y="1998"/>
                <a:ext cx="5" cy="6"/>
              </a:xfrm>
              <a:prstGeom prst="rect">
                <a:avLst/>
              </a:prstGeom>
              <a:solidFill>
                <a:srgbClr val="000000"/>
              </a:solidFill>
              <a:ln w="9525">
                <a:noFill/>
                <a:miter lim="800000"/>
                <a:headEnd/>
                <a:tailEnd/>
              </a:ln>
            </p:spPr>
            <p:txBody>
              <a:bodyPr/>
              <a:lstStyle/>
              <a:p>
                <a:endParaRPr lang="en-US"/>
              </a:p>
            </p:txBody>
          </p:sp>
          <p:sp>
            <p:nvSpPr>
              <p:cNvPr id="53418" name="Line 248"/>
              <p:cNvSpPr>
                <a:spLocks noChangeShapeType="1"/>
              </p:cNvSpPr>
              <p:nvPr/>
            </p:nvSpPr>
            <p:spPr bwMode="auto">
              <a:xfrm>
                <a:off x="5500" y="1998"/>
                <a:ext cx="5" cy="1"/>
              </a:xfrm>
              <a:prstGeom prst="line">
                <a:avLst/>
              </a:prstGeom>
              <a:noFill/>
              <a:ln w="0">
                <a:solidFill>
                  <a:srgbClr val="000000"/>
                </a:solidFill>
                <a:round/>
                <a:headEnd/>
                <a:tailEnd/>
              </a:ln>
            </p:spPr>
            <p:txBody>
              <a:bodyPr/>
              <a:lstStyle/>
              <a:p>
                <a:endParaRPr lang="it-IT"/>
              </a:p>
            </p:txBody>
          </p:sp>
          <p:sp>
            <p:nvSpPr>
              <p:cNvPr id="53419" name="Line 249"/>
              <p:cNvSpPr>
                <a:spLocks noChangeShapeType="1"/>
              </p:cNvSpPr>
              <p:nvPr/>
            </p:nvSpPr>
            <p:spPr bwMode="auto">
              <a:xfrm>
                <a:off x="5500" y="1998"/>
                <a:ext cx="1" cy="6"/>
              </a:xfrm>
              <a:prstGeom prst="line">
                <a:avLst/>
              </a:prstGeom>
              <a:noFill/>
              <a:ln w="0">
                <a:solidFill>
                  <a:srgbClr val="000000"/>
                </a:solidFill>
                <a:round/>
                <a:headEnd/>
                <a:tailEnd/>
              </a:ln>
            </p:spPr>
            <p:txBody>
              <a:bodyPr/>
              <a:lstStyle/>
              <a:p>
                <a:endParaRPr lang="it-IT"/>
              </a:p>
            </p:txBody>
          </p:sp>
          <p:sp>
            <p:nvSpPr>
              <p:cNvPr id="53420" name="Rectangle 250"/>
              <p:cNvSpPr>
                <a:spLocks noChangeArrowheads="1"/>
              </p:cNvSpPr>
              <p:nvPr/>
            </p:nvSpPr>
            <p:spPr bwMode="auto">
              <a:xfrm>
                <a:off x="71" y="2004"/>
                <a:ext cx="6" cy="182"/>
              </a:xfrm>
              <a:prstGeom prst="rect">
                <a:avLst/>
              </a:prstGeom>
              <a:solidFill>
                <a:srgbClr val="000000"/>
              </a:solidFill>
              <a:ln w="9525">
                <a:noFill/>
                <a:miter lim="800000"/>
                <a:headEnd/>
                <a:tailEnd/>
              </a:ln>
            </p:spPr>
            <p:txBody>
              <a:bodyPr/>
              <a:lstStyle/>
              <a:p>
                <a:endParaRPr lang="en-US"/>
              </a:p>
            </p:txBody>
          </p:sp>
          <p:sp>
            <p:nvSpPr>
              <p:cNvPr id="53421" name="Line 251"/>
              <p:cNvSpPr>
                <a:spLocks noChangeShapeType="1"/>
              </p:cNvSpPr>
              <p:nvPr/>
            </p:nvSpPr>
            <p:spPr bwMode="auto">
              <a:xfrm>
                <a:off x="71" y="2004"/>
                <a:ext cx="1" cy="182"/>
              </a:xfrm>
              <a:prstGeom prst="line">
                <a:avLst/>
              </a:prstGeom>
              <a:noFill/>
              <a:ln w="0">
                <a:solidFill>
                  <a:srgbClr val="000000"/>
                </a:solidFill>
                <a:round/>
                <a:headEnd/>
                <a:tailEnd/>
              </a:ln>
            </p:spPr>
            <p:txBody>
              <a:bodyPr/>
              <a:lstStyle/>
              <a:p>
                <a:endParaRPr lang="it-IT"/>
              </a:p>
            </p:txBody>
          </p:sp>
          <p:sp>
            <p:nvSpPr>
              <p:cNvPr id="53422" name="Rectangle 252"/>
              <p:cNvSpPr>
                <a:spLocks noChangeArrowheads="1"/>
              </p:cNvSpPr>
              <p:nvPr/>
            </p:nvSpPr>
            <p:spPr bwMode="auto">
              <a:xfrm>
                <a:off x="2156" y="2004"/>
                <a:ext cx="9" cy="182"/>
              </a:xfrm>
              <a:prstGeom prst="rect">
                <a:avLst/>
              </a:prstGeom>
              <a:solidFill>
                <a:srgbClr val="000000"/>
              </a:solidFill>
              <a:ln w="9525">
                <a:noFill/>
                <a:miter lim="800000"/>
                <a:headEnd/>
                <a:tailEnd/>
              </a:ln>
            </p:spPr>
            <p:txBody>
              <a:bodyPr/>
              <a:lstStyle/>
              <a:p>
                <a:endParaRPr lang="en-US"/>
              </a:p>
            </p:txBody>
          </p:sp>
          <p:sp>
            <p:nvSpPr>
              <p:cNvPr id="53423" name="Line 253"/>
              <p:cNvSpPr>
                <a:spLocks noChangeShapeType="1"/>
              </p:cNvSpPr>
              <p:nvPr/>
            </p:nvSpPr>
            <p:spPr bwMode="auto">
              <a:xfrm>
                <a:off x="2156" y="2004"/>
                <a:ext cx="1" cy="182"/>
              </a:xfrm>
              <a:prstGeom prst="line">
                <a:avLst/>
              </a:prstGeom>
              <a:noFill/>
              <a:ln w="0">
                <a:solidFill>
                  <a:srgbClr val="000000"/>
                </a:solidFill>
                <a:round/>
                <a:headEnd/>
                <a:tailEnd/>
              </a:ln>
            </p:spPr>
            <p:txBody>
              <a:bodyPr/>
              <a:lstStyle/>
              <a:p>
                <a:endParaRPr lang="it-IT"/>
              </a:p>
            </p:txBody>
          </p:sp>
          <p:sp>
            <p:nvSpPr>
              <p:cNvPr id="53424" name="Rectangle 254"/>
              <p:cNvSpPr>
                <a:spLocks noChangeArrowheads="1"/>
              </p:cNvSpPr>
              <p:nvPr/>
            </p:nvSpPr>
            <p:spPr bwMode="auto">
              <a:xfrm>
                <a:off x="3270" y="2004"/>
                <a:ext cx="9" cy="182"/>
              </a:xfrm>
              <a:prstGeom prst="rect">
                <a:avLst/>
              </a:prstGeom>
              <a:solidFill>
                <a:srgbClr val="000000"/>
              </a:solidFill>
              <a:ln w="9525">
                <a:noFill/>
                <a:miter lim="800000"/>
                <a:headEnd/>
                <a:tailEnd/>
              </a:ln>
            </p:spPr>
            <p:txBody>
              <a:bodyPr/>
              <a:lstStyle/>
              <a:p>
                <a:endParaRPr lang="en-US"/>
              </a:p>
            </p:txBody>
          </p:sp>
          <p:sp>
            <p:nvSpPr>
              <p:cNvPr id="53425" name="Line 255"/>
              <p:cNvSpPr>
                <a:spLocks noChangeShapeType="1"/>
              </p:cNvSpPr>
              <p:nvPr/>
            </p:nvSpPr>
            <p:spPr bwMode="auto">
              <a:xfrm>
                <a:off x="3270" y="2004"/>
                <a:ext cx="1" cy="182"/>
              </a:xfrm>
              <a:prstGeom prst="line">
                <a:avLst/>
              </a:prstGeom>
              <a:noFill/>
              <a:ln w="0">
                <a:solidFill>
                  <a:srgbClr val="000000"/>
                </a:solidFill>
                <a:round/>
                <a:headEnd/>
                <a:tailEnd/>
              </a:ln>
            </p:spPr>
            <p:txBody>
              <a:bodyPr/>
              <a:lstStyle/>
              <a:p>
                <a:endParaRPr lang="it-IT"/>
              </a:p>
            </p:txBody>
          </p:sp>
          <p:sp>
            <p:nvSpPr>
              <p:cNvPr id="53426" name="Rectangle 256"/>
              <p:cNvSpPr>
                <a:spLocks noChangeArrowheads="1"/>
              </p:cNvSpPr>
              <p:nvPr/>
            </p:nvSpPr>
            <p:spPr bwMode="auto">
              <a:xfrm>
                <a:off x="4486" y="2004"/>
                <a:ext cx="8" cy="182"/>
              </a:xfrm>
              <a:prstGeom prst="rect">
                <a:avLst/>
              </a:prstGeom>
              <a:solidFill>
                <a:srgbClr val="000000"/>
              </a:solidFill>
              <a:ln w="9525">
                <a:noFill/>
                <a:miter lim="800000"/>
                <a:headEnd/>
                <a:tailEnd/>
              </a:ln>
            </p:spPr>
            <p:txBody>
              <a:bodyPr/>
              <a:lstStyle/>
              <a:p>
                <a:endParaRPr lang="en-US"/>
              </a:p>
            </p:txBody>
          </p:sp>
          <p:sp>
            <p:nvSpPr>
              <p:cNvPr id="53427" name="Line 257"/>
              <p:cNvSpPr>
                <a:spLocks noChangeShapeType="1"/>
              </p:cNvSpPr>
              <p:nvPr/>
            </p:nvSpPr>
            <p:spPr bwMode="auto">
              <a:xfrm>
                <a:off x="4486" y="2004"/>
                <a:ext cx="1" cy="182"/>
              </a:xfrm>
              <a:prstGeom prst="line">
                <a:avLst/>
              </a:prstGeom>
              <a:noFill/>
              <a:ln w="0">
                <a:solidFill>
                  <a:srgbClr val="000000"/>
                </a:solidFill>
                <a:round/>
                <a:headEnd/>
                <a:tailEnd/>
              </a:ln>
            </p:spPr>
            <p:txBody>
              <a:bodyPr/>
              <a:lstStyle/>
              <a:p>
                <a:endParaRPr lang="it-IT"/>
              </a:p>
            </p:txBody>
          </p:sp>
          <p:sp>
            <p:nvSpPr>
              <p:cNvPr id="53428" name="Rectangle 258"/>
              <p:cNvSpPr>
                <a:spLocks noChangeArrowheads="1"/>
              </p:cNvSpPr>
              <p:nvPr/>
            </p:nvSpPr>
            <p:spPr bwMode="auto">
              <a:xfrm>
                <a:off x="5500" y="2004"/>
                <a:ext cx="5" cy="182"/>
              </a:xfrm>
              <a:prstGeom prst="rect">
                <a:avLst/>
              </a:prstGeom>
              <a:solidFill>
                <a:srgbClr val="000000"/>
              </a:solidFill>
              <a:ln w="9525">
                <a:noFill/>
                <a:miter lim="800000"/>
                <a:headEnd/>
                <a:tailEnd/>
              </a:ln>
            </p:spPr>
            <p:txBody>
              <a:bodyPr/>
              <a:lstStyle/>
              <a:p>
                <a:endParaRPr lang="en-US"/>
              </a:p>
            </p:txBody>
          </p:sp>
          <p:sp>
            <p:nvSpPr>
              <p:cNvPr id="53429" name="Line 259"/>
              <p:cNvSpPr>
                <a:spLocks noChangeShapeType="1"/>
              </p:cNvSpPr>
              <p:nvPr/>
            </p:nvSpPr>
            <p:spPr bwMode="auto">
              <a:xfrm>
                <a:off x="5500" y="2004"/>
                <a:ext cx="1" cy="182"/>
              </a:xfrm>
              <a:prstGeom prst="line">
                <a:avLst/>
              </a:prstGeom>
              <a:noFill/>
              <a:ln w="0">
                <a:solidFill>
                  <a:srgbClr val="000000"/>
                </a:solidFill>
                <a:round/>
                <a:headEnd/>
                <a:tailEnd/>
              </a:ln>
            </p:spPr>
            <p:txBody>
              <a:bodyPr/>
              <a:lstStyle/>
              <a:p>
                <a:endParaRPr lang="it-IT"/>
              </a:p>
            </p:txBody>
          </p:sp>
          <p:sp>
            <p:nvSpPr>
              <p:cNvPr id="53430" name="Rectangle 260"/>
              <p:cNvSpPr>
                <a:spLocks noChangeArrowheads="1"/>
              </p:cNvSpPr>
              <p:nvPr/>
            </p:nvSpPr>
            <p:spPr bwMode="auto">
              <a:xfrm>
                <a:off x="1048" y="219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431" name="Rectangle 261"/>
              <p:cNvSpPr>
                <a:spLocks noChangeArrowheads="1"/>
              </p:cNvSpPr>
              <p:nvPr/>
            </p:nvSpPr>
            <p:spPr bwMode="auto">
              <a:xfrm>
                <a:off x="1115" y="2212"/>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432" name="Rectangle 262"/>
              <p:cNvSpPr>
                <a:spLocks noChangeArrowheads="1"/>
              </p:cNvSpPr>
              <p:nvPr/>
            </p:nvSpPr>
            <p:spPr bwMode="auto">
              <a:xfrm>
                <a:off x="1187"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33" name="Rectangle 263"/>
              <p:cNvSpPr>
                <a:spLocks noChangeArrowheads="1"/>
              </p:cNvSpPr>
              <p:nvPr/>
            </p:nvSpPr>
            <p:spPr bwMode="auto">
              <a:xfrm>
                <a:off x="1221"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34" name="Rectangle 264"/>
              <p:cNvSpPr>
                <a:spLocks noChangeArrowheads="1"/>
              </p:cNvSpPr>
              <p:nvPr/>
            </p:nvSpPr>
            <p:spPr bwMode="auto">
              <a:xfrm>
                <a:off x="2683" y="219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435" name="Rectangle 265"/>
              <p:cNvSpPr>
                <a:spLocks noChangeArrowheads="1"/>
              </p:cNvSpPr>
              <p:nvPr/>
            </p:nvSpPr>
            <p:spPr bwMode="auto">
              <a:xfrm>
                <a:off x="2751"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189" name="Rectangle 266"/>
              <p:cNvSpPr>
                <a:spLocks noChangeArrowheads="1"/>
              </p:cNvSpPr>
              <p:nvPr/>
            </p:nvSpPr>
            <p:spPr bwMode="auto">
              <a:xfrm>
                <a:off x="3848" y="2191"/>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2</a:t>
                </a:r>
                <a:endParaRPr lang="en-US" sz="1600" u="sng">
                  <a:effectLst>
                    <a:outerShdw blurRad="38100" dist="38100" dir="2700000" algn="tl">
                      <a:srgbClr val="C0C0C0"/>
                    </a:outerShdw>
                  </a:effectLst>
                  <a:latin typeface="Times New Roman" pitchFamily="-112" charset="0"/>
                </a:endParaRPr>
              </a:p>
            </p:txBody>
          </p:sp>
          <p:sp>
            <p:nvSpPr>
              <p:cNvPr id="53437" name="Rectangle 267"/>
              <p:cNvSpPr>
                <a:spLocks noChangeArrowheads="1"/>
              </p:cNvSpPr>
              <p:nvPr/>
            </p:nvSpPr>
            <p:spPr bwMode="auto">
              <a:xfrm>
                <a:off x="3916" y="2191"/>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438" name="Rectangle 268"/>
              <p:cNvSpPr>
                <a:spLocks noChangeArrowheads="1"/>
              </p:cNvSpPr>
              <p:nvPr/>
            </p:nvSpPr>
            <p:spPr bwMode="auto">
              <a:xfrm>
                <a:off x="4963" y="219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439" name="Rectangle 269"/>
              <p:cNvSpPr>
                <a:spLocks noChangeArrowheads="1"/>
              </p:cNvSpPr>
              <p:nvPr/>
            </p:nvSpPr>
            <p:spPr bwMode="auto">
              <a:xfrm>
                <a:off x="5030"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40" name="Rectangle 270"/>
              <p:cNvSpPr>
                <a:spLocks noChangeArrowheads="1"/>
              </p:cNvSpPr>
              <p:nvPr/>
            </p:nvSpPr>
            <p:spPr bwMode="auto">
              <a:xfrm>
                <a:off x="71" y="2186"/>
                <a:ext cx="6" cy="5"/>
              </a:xfrm>
              <a:prstGeom prst="rect">
                <a:avLst/>
              </a:prstGeom>
              <a:solidFill>
                <a:srgbClr val="000000"/>
              </a:solidFill>
              <a:ln w="9525">
                <a:noFill/>
                <a:miter lim="800000"/>
                <a:headEnd/>
                <a:tailEnd/>
              </a:ln>
            </p:spPr>
            <p:txBody>
              <a:bodyPr/>
              <a:lstStyle/>
              <a:p>
                <a:endParaRPr lang="en-US"/>
              </a:p>
            </p:txBody>
          </p:sp>
          <p:sp>
            <p:nvSpPr>
              <p:cNvPr id="53441" name="Line 271"/>
              <p:cNvSpPr>
                <a:spLocks noChangeShapeType="1"/>
              </p:cNvSpPr>
              <p:nvPr/>
            </p:nvSpPr>
            <p:spPr bwMode="auto">
              <a:xfrm>
                <a:off x="71" y="2186"/>
                <a:ext cx="6" cy="1"/>
              </a:xfrm>
              <a:prstGeom prst="line">
                <a:avLst/>
              </a:prstGeom>
              <a:noFill/>
              <a:ln w="0">
                <a:solidFill>
                  <a:srgbClr val="000000"/>
                </a:solidFill>
                <a:round/>
                <a:headEnd/>
                <a:tailEnd/>
              </a:ln>
            </p:spPr>
            <p:txBody>
              <a:bodyPr/>
              <a:lstStyle/>
              <a:p>
                <a:endParaRPr lang="it-IT"/>
              </a:p>
            </p:txBody>
          </p:sp>
          <p:sp>
            <p:nvSpPr>
              <p:cNvPr id="53442" name="Line 272"/>
              <p:cNvSpPr>
                <a:spLocks noChangeShapeType="1"/>
              </p:cNvSpPr>
              <p:nvPr/>
            </p:nvSpPr>
            <p:spPr bwMode="auto">
              <a:xfrm>
                <a:off x="71" y="2186"/>
                <a:ext cx="1" cy="5"/>
              </a:xfrm>
              <a:prstGeom prst="line">
                <a:avLst/>
              </a:prstGeom>
              <a:noFill/>
              <a:ln w="0">
                <a:solidFill>
                  <a:srgbClr val="000000"/>
                </a:solidFill>
                <a:round/>
                <a:headEnd/>
                <a:tailEnd/>
              </a:ln>
            </p:spPr>
            <p:txBody>
              <a:bodyPr/>
              <a:lstStyle/>
              <a:p>
                <a:endParaRPr lang="it-IT"/>
              </a:p>
            </p:txBody>
          </p:sp>
          <p:sp>
            <p:nvSpPr>
              <p:cNvPr id="53443" name="Rectangle 273"/>
              <p:cNvSpPr>
                <a:spLocks noChangeArrowheads="1"/>
              </p:cNvSpPr>
              <p:nvPr/>
            </p:nvSpPr>
            <p:spPr bwMode="auto">
              <a:xfrm>
                <a:off x="77" y="2186"/>
                <a:ext cx="2079" cy="5"/>
              </a:xfrm>
              <a:prstGeom prst="rect">
                <a:avLst/>
              </a:prstGeom>
              <a:solidFill>
                <a:srgbClr val="000000"/>
              </a:solidFill>
              <a:ln w="9525">
                <a:noFill/>
                <a:miter lim="800000"/>
                <a:headEnd/>
                <a:tailEnd/>
              </a:ln>
            </p:spPr>
            <p:txBody>
              <a:bodyPr/>
              <a:lstStyle/>
              <a:p>
                <a:endParaRPr lang="en-US"/>
              </a:p>
            </p:txBody>
          </p:sp>
          <p:sp>
            <p:nvSpPr>
              <p:cNvPr id="53444" name="Line 274"/>
              <p:cNvSpPr>
                <a:spLocks noChangeShapeType="1"/>
              </p:cNvSpPr>
              <p:nvPr/>
            </p:nvSpPr>
            <p:spPr bwMode="auto">
              <a:xfrm>
                <a:off x="77" y="2186"/>
                <a:ext cx="2079" cy="1"/>
              </a:xfrm>
              <a:prstGeom prst="line">
                <a:avLst/>
              </a:prstGeom>
              <a:noFill/>
              <a:ln w="0">
                <a:solidFill>
                  <a:srgbClr val="000000"/>
                </a:solidFill>
                <a:round/>
                <a:headEnd/>
                <a:tailEnd/>
              </a:ln>
            </p:spPr>
            <p:txBody>
              <a:bodyPr/>
              <a:lstStyle/>
              <a:p>
                <a:endParaRPr lang="it-IT"/>
              </a:p>
            </p:txBody>
          </p:sp>
          <p:sp>
            <p:nvSpPr>
              <p:cNvPr id="53445" name="Rectangle 275"/>
              <p:cNvSpPr>
                <a:spLocks noChangeArrowheads="1"/>
              </p:cNvSpPr>
              <p:nvPr/>
            </p:nvSpPr>
            <p:spPr bwMode="auto">
              <a:xfrm>
                <a:off x="2156" y="2186"/>
                <a:ext cx="9" cy="5"/>
              </a:xfrm>
              <a:prstGeom prst="rect">
                <a:avLst/>
              </a:prstGeom>
              <a:solidFill>
                <a:srgbClr val="000000"/>
              </a:solidFill>
              <a:ln w="9525">
                <a:noFill/>
                <a:miter lim="800000"/>
                <a:headEnd/>
                <a:tailEnd/>
              </a:ln>
            </p:spPr>
            <p:txBody>
              <a:bodyPr/>
              <a:lstStyle/>
              <a:p>
                <a:endParaRPr lang="en-US"/>
              </a:p>
            </p:txBody>
          </p:sp>
          <p:sp>
            <p:nvSpPr>
              <p:cNvPr id="53446" name="Line 276"/>
              <p:cNvSpPr>
                <a:spLocks noChangeShapeType="1"/>
              </p:cNvSpPr>
              <p:nvPr/>
            </p:nvSpPr>
            <p:spPr bwMode="auto">
              <a:xfrm>
                <a:off x="2156" y="2186"/>
                <a:ext cx="9" cy="1"/>
              </a:xfrm>
              <a:prstGeom prst="line">
                <a:avLst/>
              </a:prstGeom>
              <a:noFill/>
              <a:ln w="0">
                <a:solidFill>
                  <a:srgbClr val="000000"/>
                </a:solidFill>
                <a:round/>
                <a:headEnd/>
                <a:tailEnd/>
              </a:ln>
            </p:spPr>
            <p:txBody>
              <a:bodyPr/>
              <a:lstStyle/>
              <a:p>
                <a:endParaRPr lang="it-IT"/>
              </a:p>
            </p:txBody>
          </p:sp>
          <p:sp>
            <p:nvSpPr>
              <p:cNvPr id="53447" name="Rectangle 277"/>
              <p:cNvSpPr>
                <a:spLocks noChangeArrowheads="1"/>
              </p:cNvSpPr>
              <p:nvPr/>
            </p:nvSpPr>
            <p:spPr bwMode="auto">
              <a:xfrm>
                <a:off x="2165" y="2186"/>
                <a:ext cx="1105" cy="5"/>
              </a:xfrm>
              <a:prstGeom prst="rect">
                <a:avLst/>
              </a:prstGeom>
              <a:solidFill>
                <a:srgbClr val="000000"/>
              </a:solidFill>
              <a:ln w="9525">
                <a:noFill/>
                <a:miter lim="800000"/>
                <a:headEnd/>
                <a:tailEnd/>
              </a:ln>
            </p:spPr>
            <p:txBody>
              <a:bodyPr/>
              <a:lstStyle/>
              <a:p>
                <a:endParaRPr lang="en-US"/>
              </a:p>
            </p:txBody>
          </p:sp>
          <p:sp>
            <p:nvSpPr>
              <p:cNvPr id="53448" name="Line 278"/>
              <p:cNvSpPr>
                <a:spLocks noChangeShapeType="1"/>
              </p:cNvSpPr>
              <p:nvPr/>
            </p:nvSpPr>
            <p:spPr bwMode="auto">
              <a:xfrm>
                <a:off x="2165" y="2186"/>
                <a:ext cx="1105" cy="1"/>
              </a:xfrm>
              <a:prstGeom prst="line">
                <a:avLst/>
              </a:prstGeom>
              <a:noFill/>
              <a:ln w="0">
                <a:solidFill>
                  <a:srgbClr val="000000"/>
                </a:solidFill>
                <a:round/>
                <a:headEnd/>
                <a:tailEnd/>
              </a:ln>
            </p:spPr>
            <p:txBody>
              <a:bodyPr/>
              <a:lstStyle/>
              <a:p>
                <a:endParaRPr lang="it-IT"/>
              </a:p>
            </p:txBody>
          </p:sp>
          <p:sp>
            <p:nvSpPr>
              <p:cNvPr id="53449" name="Rectangle 279"/>
              <p:cNvSpPr>
                <a:spLocks noChangeArrowheads="1"/>
              </p:cNvSpPr>
              <p:nvPr/>
            </p:nvSpPr>
            <p:spPr bwMode="auto">
              <a:xfrm>
                <a:off x="3270" y="2186"/>
                <a:ext cx="9" cy="5"/>
              </a:xfrm>
              <a:prstGeom prst="rect">
                <a:avLst/>
              </a:prstGeom>
              <a:solidFill>
                <a:srgbClr val="000000"/>
              </a:solidFill>
              <a:ln w="9525">
                <a:noFill/>
                <a:miter lim="800000"/>
                <a:headEnd/>
                <a:tailEnd/>
              </a:ln>
            </p:spPr>
            <p:txBody>
              <a:bodyPr/>
              <a:lstStyle/>
              <a:p>
                <a:endParaRPr lang="en-US"/>
              </a:p>
            </p:txBody>
          </p:sp>
          <p:sp>
            <p:nvSpPr>
              <p:cNvPr id="53450" name="Line 280"/>
              <p:cNvSpPr>
                <a:spLocks noChangeShapeType="1"/>
              </p:cNvSpPr>
              <p:nvPr/>
            </p:nvSpPr>
            <p:spPr bwMode="auto">
              <a:xfrm>
                <a:off x="3270" y="2186"/>
                <a:ext cx="9" cy="1"/>
              </a:xfrm>
              <a:prstGeom prst="line">
                <a:avLst/>
              </a:prstGeom>
              <a:noFill/>
              <a:ln w="0">
                <a:solidFill>
                  <a:srgbClr val="000000"/>
                </a:solidFill>
                <a:round/>
                <a:headEnd/>
                <a:tailEnd/>
              </a:ln>
            </p:spPr>
            <p:txBody>
              <a:bodyPr/>
              <a:lstStyle/>
              <a:p>
                <a:endParaRPr lang="it-IT"/>
              </a:p>
            </p:txBody>
          </p:sp>
          <p:sp>
            <p:nvSpPr>
              <p:cNvPr id="53451" name="Rectangle 281"/>
              <p:cNvSpPr>
                <a:spLocks noChangeArrowheads="1"/>
              </p:cNvSpPr>
              <p:nvPr/>
            </p:nvSpPr>
            <p:spPr bwMode="auto">
              <a:xfrm>
                <a:off x="3279" y="2186"/>
                <a:ext cx="1207" cy="5"/>
              </a:xfrm>
              <a:prstGeom prst="rect">
                <a:avLst/>
              </a:prstGeom>
              <a:solidFill>
                <a:srgbClr val="000000"/>
              </a:solidFill>
              <a:ln w="9525">
                <a:noFill/>
                <a:miter lim="800000"/>
                <a:headEnd/>
                <a:tailEnd/>
              </a:ln>
            </p:spPr>
            <p:txBody>
              <a:bodyPr/>
              <a:lstStyle/>
              <a:p>
                <a:endParaRPr lang="en-US"/>
              </a:p>
            </p:txBody>
          </p:sp>
          <p:sp>
            <p:nvSpPr>
              <p:cNvPr id="53452" name="Line 282"/>
              <p:cNvSpPr>
                <a:spLocks noChangeShapeType="1"/>
              </p:cNvSpPr>
              <p:nvPr/>
            </p:nvSpPr>
            <p:spPr bwMode="auto">
              <a:xfrm>
                <a:off x="3279" y="2186"/>
                <a:ext cx="1207" cy="1"/>
              </a:xfrm>
              <a:prstGeom prst="line">
                <a:avLst/>
              </a:prstGeom>
              <a:noFill/>
              <a:ln w="0">
                <a:solidFill>
                  <a:srgbClr val="000000"/>
                </a:solidFill>
                <a:round/>
                <a:headEnd/>
                <a:tailEnd/>
              </a:ln>
            </p:spPr>
            <p:txBody>
              <a:bodyPr/>
              <a:lstStyle/>
              <a:p>
                <a:endParaRPr lang="it-IT"/>
              </a:p>
            </p:txBody>
          </p:sp>
          <p:sp>
            <p:nvSpPr>
              <p:cNvPr id="53453" name="Rectangle 283"/>
              <p:cNvSpPr>
                <a:spLocks noChangeArrowheads="1"/>
              </p:cNvSpPr>
              <p:nvPr/>
            </p:nvSpPr>
            <p:spPr bwMode="auto">
              <a:xfrm>
                <a:off x="4486" y="2186"/>
                <a:ext cx="8" cy="5"/>
              </a:xfrm>
              <a:prstGeom prst="rect">
                <a:avLst/>
              </a:prstGeom>
              <a:solidFill>
                <a:srgbClr val="000000"/>
              </a:solidFill>
              <a:ln w="9525">
                <a:noFill/>
                <a:miter lim="800000"/>
                <a:headEnd/>
                <a:tailEnd/>
              </a:ln>
            </p:spPr>
            <p:txBody>
              <a:bodyPr/>
              <a:lstStyle/>
              <a:p>
                <a:endParaRPr lang="en-US"/>
              </a:p>
            </p:txBody>
          </p:sp>
          <p:sp>
            <p:nvSpPr>
              <p:cNvPr id="53454" name="Line 284"/>
              <p:cNvSpPr>
                <a:spLocks noChangeShapeType="1"/>
              </p:cNvSpPr>
              <p:nvPr/>
            </p:nvSpPr>
            <p:spPr bwMode="auto">
              <a:xfrm>
                <a:off x="4486" y="2186"/>
                <a:ext cx="8" cy="1"/>
              </a:xfrm>
              <a:prstGeom prst="line">
                <a:avLst/>
              </a:prstGeom>
              <a:noFill/>
              <a:ln w="0">
                <a:solidFill>
                  <a:srgbClr val="000000"/>
                </a:solidFill>
                <a:round/>
                <a:headEnd/>
                <a:tailEnd/>
              </a:ln>
            </p:spPr>
            <p:txBody>
              <a:bodyPr/>
              <a:lstStyle/>
              <a:p>
                <a:endParaRPr lang="it-IT"/>
              </a:p>
            </p:txBody>
          </p:sp>
          <p:sp>
            <p:nvSpPr>
              <p:cNvPr id="53455" name="Rectangle 285"/>
              <p:cNvSpPr>
                <a:spLocks noChangeArrowheads="1"/>
              </p:cNvSpPr>
              <p:nvPr/>
            </p:nvSpPr>
            <p:spPr bwMode="auto">
              <a:xfrm>
                <a:off x="4494" y="2186"/>
                <a:ext cx="1006" cy="5"/>
              </a:xfrm>
              <a:prstGeom prst="rect">
                <a:avLst/>
              </a:prstGeom>
              <a:solidFill>
                <a:srgbClr val="000000"/>
              </a:solidFill>
              <a:ln w="9525">
                <a:noFill/>
                <a:miter lim="800000"/>
                <a:headEnd/>
                <a:tailEnd/>
              </a:ln>
            </p:spPr>
            <p:txBody>
              <a:bodyPr/>
              <a:lstStyle/>
              <a:p>
                <a:endParaRPr lang="en-US"/>
              </a:p>
            </p:txBody>
          </p:sp>
          <p:sp>
            <p:nvSpPr>
              <p:cNvPr id="53456" name="Line 286"/>
              <p:cNvSpPr>
                <a:spLocks noChangeShapeType="1"/>
              </p:cNvSpPr>
              <p:nvPr/>
            </p:nvSpPr>
            <p:spPr bwMode="auto">
              <a:xfrm>
                <a:off x="4494" y="2186"/>
                <a:ext cx="1006" cy="1"/>
              </a:xfrm>
              <a:prstGeom prst="line">
                <a:avLst/>
              </a:prstGeom>
              <a:noFill/>
              <a:ln w="0">
                <a:solidFill>
                  <a:srgbClr val="000000"/>
                </a:solidFill>
                <a:round/>
                <a:headEnd/>
                <a:tailEnd/>
              </a:ln>
            </p:spPr>
            <p:txBody>
              <a:bodyPr/>
              <a:lstStyle/>
              <a:p>
                <a:endParaRPr lang="it-IT"/>
              </a:p>
            </p:txBody>
          </p:sp>
          <p:sp>
            <p:nvSpPr>
              <p:cNvPr id="53457" name="Rectangle 287"/>
              <p:cNvSpPr>
                <a:spLocks noChangeArrowheads="1"/>
              </p:cNvSpPr>
              <p:nvPr/>
            </p:nvSpPr>
            <p:spPr bwMode="auto">
              <a:xfrm>
                <a:off x="5500" y="2186"/>
                <a:ext cx="5" cy="5"/>
              </a:xfrm>
              <a:prstGeom prst="rect">
                <a:avLst/>
              </a:prstGeom>
              <a:solidFill>
                <a:srgbClr val="000000"/>
              </a:solidFill>
              <a:ln w="9525">
                <a:noFill/>
                <a:miter lim="800000"/>
                <a:headEnd/>
                <a:tailEnd/>
              </a:ln>
            </p:spPr>
            <p:txBody>
              <a:bodyPr/>
              <a:lstStyle/>
              <a:p>
                <a:endParaRPr lang="en-US"/>
              </a:p>
            </p:txBody>
          </p:sp>
          <p:sp>
            <p:nvSpPr>
              <p:cNvPr id="53458" name="Line 288"/>
              <p:cNvSpPr>
                <a:spLocks noChangeShapeType="1"/>
              </p:cNvSpPr>
              <p:nvPr/>
            </p:nvSpPr>
            <p:spPr bwMode="auto">
              <a:xfrm>
                <a:off x="5500" y="2186"/>
                <a:ext cx="5" cy="1"/>
              </a:xfrm>
              <a:prstGeom prst="line">
                <a:avLst/>
              </a:prstGeom>
              <a:noFill/>
              <a:ln w="0">
                <a:solidFill>
                  <a:srgbClr val="000000"/>
                </a:solidFill>
                <a:round/>
                <a:headEnd/>
                <a:tailEnd/>
              </a:ln>
            </p:spPr>
            <p:txBody>
              <a:bodyPr/>
              <a:lstStyle/>
              <a:p>
                <a:endParaRPr lang="it-IT"/>
              </a:p>
            </p:txBody>
          </p:sp>
          <p:sp>
            <p:nvSpPr>
              <p:cNvPr id="53459" name="Line 289"/>
              <p:cNvSpPr>
                <a:spLocks noChangeShapeType="1"/>
              </p:cNvSpPr>
              <p:nvPr/>
            </p:nvSpPr>
            <p:spPr bwMode="auto">
              <a:xfrm>
                <a:off x="5500" y="2186"/>
                <a:ext cx="1" cy="5"/>
              </a:xfrm>
              <a:prstGeom prst="line">
                <a:avLst/>
              </a:prstGeom>
              <a:noFill/>
              <a:ln w="0">
                <a:solidFill>
                  <a:srgbClr val="000000"/>
                </a:solidFill>
                <a:round/>
                <a:headEnd/>
                <a:tailEnd/>
              </a:ln>
            </p:spPr>
            <p:txBody>
              <a:bodyPr/>
              <a:lstStyle/>
              <a:p>
                <a:endParaRPr lang="it-IT"/>
              </a:p>
            </p:txBody>
          </p:sp>
          <p:sp>
            <p:nvSpPr>
              <p:cNvPr id="53460" name="Rectangle 290"/>
              <p:cNvSpPr>
                <a:spLocks noChangeArrowheads="1"/>
              </p:cNvSpPr>
              <p:nvPr/>
            </p:nvSpPr>
            <p:spPr bwMode="auto">
              <a:xfrm>
                <a:off x="71" y="2191"/>
                <a:ext cx="6" cy="184"/>
              </a:xfrm>
              <a:prstGeom prst="rect">
                <a:avLst/>
              </a:prstGeom>
              <a:solidFill>
                <a:srgbClr val="000000"/>
              </a:solidFill>
              <a:ln w="9525">
                <a:noFill/>
                <a:miter lim="800000"/>
                <a:headEnd/>
                <a:tailEnd/>
              </a:ln>
            </p:spPr>
            <p:txBody>
              <a:bodyPr/>
              <a:lstStyle/>
              <a:p>
                <a:endParaRPr lang="en-US"/>
              </a:p>
            </p:txBody>
          </p:sp>
          <p:sp>
            <p:nvSpPr>
              <p:cNvPr id="53461" name="Line 291"/>
              <p:cNvSpPr>
                <a:spLocks noChangeShapeType="1"/>
              </p:cNvSpPr>
              <p:nvPr/>
            </p:nvSpPr>
            <p:spPr bwMode="auto">
              <a:xfrm>
                <a:off x="71" y="2191"/>
                <a:ext cx="1" cy="184"/>
              </a:xfrm>
              <a:prstGeom prst="line">
                <a:avLst/>
              </a:prstGeom>
              <a:noFill/>
              <a:ln w="0">
                <a:solidFill>
                  <a:srgbClr val="000000"/>
                </a:solidFill>
                <a:round/>
                <a:headEnd/>
                <a:tailEnd/>
              </a:ln>
            </p:spPr>
            <p:txBody>
              <a:bodyPr/>
              <a:lstStyle/>
              <a:p>
                <a:endParaRPr lang="it-IT"/>
              </a:p>
            </p:txBody>
          </p:sp>
          <p:sp>
            <p:nvSpPr>
              <p:cNvPr id="53462" name="Rectangle 292"/>
              <p:cNvSpPr>
                <a:spLocks noChangeArrowheads="1"/>
              </p:cNvSpPr>
              <p:nvPr/>
            </p:nvSpPr>
            <p:spPr bwMode="auto">
              <a:xfrm>
                <a:off x="2156" y="2191"/>
                <a:ext cx="9" cy="184"/>
              </a:xfrm>
              <a:prstGeom prst="rect">
                <a:avLst/>
              </a:prstGeom>
              <a:solidFill>
                <a:srgbClr val="000000"/>
              </a:solidFill>
              <a:ln w="9525">
                <a:noFill/>
                <a:miter lim="800000"/>
                <a:headEnd/>
                <a:tailEnd/>
              </a:ln>
            </p:spPr>
            <p:txBody>
              <a:bodyPr/>
              <a:lstStyle/>
              <a:p>
                <a:endParaRPr lang="en-US"/>
              </a:p>
            </p:txBody>
          </p:sp>
          <p:sp>
            <p:nvSpPr>
              <p:cNvPr id="53463" name="Line 293"/>
              <p:cNvSpPr>
                <a:spLocks noChangeShapeType="1"/>
              </p:cNvSpPr>
              <p:nvPr/>
            </p:nvSpPr>
            <p:spPr bwMode="auto">
              <a:xfrm>
                <a:off x="2156" y="2191"/>
                <a:ext cx="1" cy="184"/>
              </a:xfrm>
              <a:prstGeom prst="line">
                <a:avLst/>
              </a:prstGeom>
              <a:noFill/>
              <a:ln w="0">
                <a:solidFill>
                  <a:srgbClr val="000000"/>
                </a:solidFill>
                <a:round/>
                <a:headEnd/>
                <a:tailEnd/>
              </a:ln>
            </p:spPr>
            <p:txBody>
              <a:bodyPr/>
              <a:lstStyle/>
              <a:p>
                <a:endParaRPr lang="it-IT"/>
              </a:p>
            </p:txBody>
          </p:sp>
          <p:sp>
            <p:nvSpPr>
              <p:cNvPr id="53464" name="Rectangle 294"/>
              <p:cNvSpPr>
                <a:spLocks noChangeArrowheads="1"/>
              </p:cNvSpPr>
              <p:nvPr/>
            </p:nvSpPr>
            <p:spPr bwMode="auto">
              <a:xfrm>
                <a:off x="3270" y="2191"/>
                <a:ext cx="9" cy="184"/>
              </a:xfrm>
              <a:prstGeom prst="rect">
                <a:avLst/>
              </a:prstGeom>
              <a:solidFill>
                <a:srgbClr val="000000"/>
              </a:solidFill>
              <a:ln w="9525">
                <a:noFill/>
                <a:miter lim="800000"/>
                <a:headEnd/>
                <a:tailEnd/>
              </a:ln>
            </p:spPr>
            <p:txBody>
              <a:bodyPr/>
              <a:lstStyle/>
              <a:p>
                <a:endParaRPr lang="en-US"/>
              </a:p>
            </p:txBody>
          </p:sp>
          <p:sp>
            <p:nvSpPr>
              <p:cNvPr id="53465" name="Line 295"/>
              <p:cNvSpPr>
                <a:spLocks noChangeShapeType="1"/>
              </p:cNvSpPr>
              <p:nvPr/>
            </p:nvSpPr>
            <p:spPr bwMode="auto">
              <a:xfrm>
                <a:off x="3270" y="2191"/>
                <a:ext cx="1" cy="184"/>
              </a:xfrm>
              <a:prstGeom prst="line">
                <a:avLst/>
              </a:prstGeom>
              <a:noFill/>
              <a:ln w="0">
                <a:solidFill>
                  <a:srgbClr val="000000"/>
                </a:solidFill>
                <a:round/>
                <a:headEnd/>
                <a:tailEnd/>
              </a:ln>
            </p:spPr>
            <p:txBody>
              <a:bodyPr/>
              <a:lstStyle/>
              <a:p>
                <a:endParaRPr lang="it-IT"/>
              </a:p>
            </p:txBody>
          </p:sp>
          <p:sp>
            <p:nvSpPr>
              <p:cNvPr id="53466" name="Rectangle 296"/>
              <p:cNvSpPr>
                <a:spLocks noChangeArrowheads="1"/>
              </p:cNvSpPr>
              <p:nvPr/>
            </p:nvSpPr>
            <p:spPr bwMode="auto">
              <a:xfrm>
                <a:off x="4486" y="2191"/>
                <a:ext cx="8" cy="184"/>
              </a:xfrm>
              <a:prstGeom prst="rect">
                <a:avLst/>
              </a:prstGeom>
              <a:solidFill>
                <a:srgbClr val="000000"/>
              </a:solidFill>
              <a:ln w="9525">
                <a:noFill/>
                <a:miter lim="800000"/>
                <a:headEnd/>
                <a:tailEnd/>
              </a:ln>
            </p:spPr>
            <p:txBody>
              <a:bodyPr/>
              <a:lstStyle/>
              <a:p>
                <a:endParaRPr lang="en-US"/>
              </a:p>
            </p:txBody>
          </p:sp>
          <p:sp>
            <p:nvSpPr>
              <p:cNvPr id="53467" name="Line 297"/>
              <p:cNvSpPr>
                <a:spLocks noChangeShapeType="1"/>
              </p:cNvSpPr>
              <p:nvPr/>
            </p:nvSpPr>
            <p:spPr bwMode="auto">
              <a:xfrm>
                <a:off x="4486" y="2191"/>
                <a:ext cx="1" cy="184"/>
              </a:xfrm>
              <a:prstGeom prst="line">
                <a:avLst/>
              </a:prstGeom>
              <a:noFill/>
              <a:ln w="0">
                <a:solidFill>
                  <a:srgbClr val="000000"/>
                </a:solidFill>
                <a:round/>
                <a:headEnd/>
                <a:tailEnd/>
              </a:ln>
            </p:spPr>
            <p:txBody>
              <a:bodyPr/>
              <a:lstStyle/>
              <a:p>
                <a:endParaRPr lang="it-IT"/>
              </a:p>
            </p:txBody>
          </p:sp>
          <p:sp>
            <p:nvSpPr>
              <p:cNvPr id="53468" name="Rectangle 298"/>
              <p:cNvSpPr>
                <a:spLocks noChangeArrowheads="1"/>
              </p:cNvSpPr>
              <p:nvPr/>
            </p:nvSpPr>
            <p:spPr bwMode="auto">
              <a:xfrm>
                <a:off x="5500" y="2191"/>
                <a:ext cx="5" cy="184"/>
              </a:xfrm>
              <a:prstGeom prst="rect">
                <a:avLst/>
              </a:prstGeom>
              <a:solidFill>
                <a:srgbClr val="000000"/>
              </a:solidFill>
              <a:ln w="9525">
                <a:noFill/>
                <a:miter lim="800000"/>
                <a:headEnd/>
                <a:tailEnd/>
              </a:ln>
            </p:spPr>
            <p:txBody>
              <a:bodyPr/>
              <a:lstStyle/>
              <a:p>
                <a:endParaRPr lang="en-US"/>
              </a:p>
            </p:txBody>
          </p:sp>
          <p:sp>
            <p:nvSpPr>
              <p:cNvPr id="53469" name="Line 299"/>
              <p:cNvSpPr>
                <a:spLocks noChangeShapeType="1"/>
              </p:cNvSpPr>
              <p:nvPr/>
            </p:nvSpPr>
            <p:spPr bwMode="auto">
              <a:xfrm>
                <a:off x="5500" y="2191"/>
                <a:ext cx="1" cy="184"/>
              </a:xfrm>
              <a:prstGeom prst="line">
                <a:avLst/>
              </a:prstGeom>
              <a:noFill/>
              <a:ln w="0">
                <a:solidFill>
                  <a:srgbClr val="000000"/>
                </a:solidFill>
                <a:round/>
                <a:headEnd/>
                <a:tailEnd/>
              </a:ln>
            </p:spPr>
            <p:txBody>
              <a:bodyPr/>
              <a:lstStyle/>
              <a:p>
                <a:endParaRPr lang="it-IT"/>
              </a:p>
            </p:txBody>
          </p:sp>
          <p:sp>
            <p:nvSpPr>
              <p:cNvPr id="53470" name="Rectangle 300"/>
              <p:cNvSpPr>
                <a:spLocks noChangeArrowheads="1"/>
              </p:cNvSpPr>
              <p:nvPr/>
            </p:nvSpPr>
            <p:spPr bwMode="auto">
              <a:xfrm>
                <a:off x="1048" y="238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7</a:t>
                </a:r>
                <a:endParaRPr lang="en-US" sz="1600" u="sng">
                  <a:latin typeface="Times New Roman" pitchFamily="18" charset="0"/>
                </a:endParaRPr>
              </a:p>
            </p:txBody>
          </p:sp>
          <p:sp>
            <p:nvSpPr>
              <p:cNvPr id="53471" name="Rectangle 301"/>
              <p:cNvSpPr>
                <a:spLocks noChangeArrowheads="1"/>
              </p:cNvSpPr>
              <p:nvPr/>
            </p:nvSpPr>
            <p:spPr bwMode="auto">
              <a:xfrm>
                <a:off x="1115" y="2400"/>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472" name="Rectangle 302"/>
              <p:cNvSpPr>
                <a:spLocks noChangeArrowheads="1"/>
              </p:cNvSpPr>
              <p:nvPr/>
            </p:nvSpPr>
            <p:spPr bwMode="auto">
              <a:xfrm>
                <a:off x="1187"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73" name="Rectangle 303"/>
              <p:cNvSpPr>
                <a:spLocks noChangeArrowheads="1"/>
              </p:cNvSpPr>
              <p:nvPr/>
            </p:nvSpPr>
            <p:spPr bwMode="auto">
              <a:xfrm>
                <a:off x="1221"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74" name="Rectangle 304"/>
              <p:cNvSpPr>
                <a:spLocks noChangeArrowheads="1"/>
              </p:cNvSpPr>
              <p:nvPr/>
            </p:nvSpPr>
            <p:spPr bwMode="auto">
              <a:xfrm>
                <a:off x="2683" y="238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475" name="Rectangle 305"/>
              <p:cNvSpPr>
                <a:spLocks noChangeArrowheads="1"/>
              </p:cNvSpPr>
              <p:nvPr/>
            </p:nvSpPr>
            <p:spPr bwMode="auto">
              <a:xfrm>
                <a:off x="2751"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229" name="Rectangle 306"/>
              <p:cNvSpPr>
                <a:spLocks noChangeArrowheads="1"/>
              </p:cNvSpPr>
              <p:nvPr/>
            </p:nvSpPr>
            <p:spPr bwMode="auto">
              <a:xfrm>
                <a:off x="3848" y="2380"/>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3</a:t>
                </a:r>
                <a:endParaRPr lang="en-US" sz="1600" u="sng">
                  <a:effectLst>
                    <a:outerShdw blurRad="38100" dist="38100" dir="2700000" algn="tl">
                      <a:srgbClr val="C0C0C0"/>
                    </a:outerShdw>
                  </a:effectLst>
                  <a:latin typeface="Times New Roman" pitchFamily="-112" charset="0"/>
                </a:endParaRPr>
              </a:p>
            </p:txBody>
          </p:sp>
          <p:sp>
            <p:nvSpPr>
              <p:cNvPr id="53477" name="Rectangle 307"/>
              <p:cNvSpPr>
                <a:spLocks noChangeArrowheads="1"/>
              </p:cNvSpPr>
              <p:nvPr/>
            </p:nvSpPr>
            <p:spPr bwMode="auto">
              <a:xfrm>
                <a:off x="3916" y="2380"/>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478" name="Rectangle 308"/>
              <p:cNvSpPr>
                <a:spLocks noChangeArrowheads="1"/>
              </p:cNvSpPr>
              <p:nvPr/>
            </p:nvSpPr>
            <p:spPr bwMode="auto">
              <a:xfrm>
                <a:off x="4963" y="238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479" name="Rectangle 309"/>
              <p:cNvSpPr>
                <a:spLocks noChangeArrowheads="1"/>
              </p:cNvSpPr>
              <p:nvPr/>
            </p:nvSpPr>
            <p:spPr bwMode="auto">
              <a:xfrm>
                <a:off x="5030"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80" name="Rectangle 310"/>
              <p:cNvSpPr>
                <a:spLocks noChangeArrowheads="1"/>
              </p:cNvSpPr>
              <p:nvPr/>
            </p:nvSpPr>
            <p:spPr bwMode="auto">
              <a:xfrm>
                <a:off x="71" y="2375"/>
                <a:ext cx="6" cy="5"/>
              </a:xfrm>
              <a:prstGeom prst="rect">
                <a:avLst/>
              </a:prstGeom>
              <a:solidFill>
                <a:srgbClr val="000000"/>
              </a:solidFill>
              <a:ln w="9525">
                <a:noFill/>
                <a:miter lim="800000"/>
                <a:headEnd/>
                <a:tailEnd/>
              </a:ln>
            </p:spPr>
            <p:txBody>
              <a:bodyPr/>
              <a:lstStyle/>
              <a:p>
                <a:endParaRPr lang="en-US"/>
              </a:p>
            </p:txBody>
          </p:sp>
          <p:sp>
            <p:nvSpPr>
              <p:cNvPr id="53481" name="Line 311"/>
              <p:cNvSpPr>
                <a:spLocks noChangeShapeType="1"/>
              </p:cNvSpPr>
              <p:nvPr/>
            </p:nvSpPr>
            <p:spPr bwMode="auto">
              <a:xfrm>
                <a:off x="71" y="2375"/>
                <a:ext cx="6" cy="1"/>
              </a:xfrm>
              <a:prstGeom prst="line">
                <a:avLst/>
              </a:prstGeom>
              <a:noFill/>
              <a:ln w="0">
                <a:solidFill>
                  <a:srgbClr val="000000"/>
                </a:solidFill>
                <a:round/>
                <a:headEnd/>
                <a:tailEnd/>
              </a:ln>
            </p:spPr>
            <p:txBody>
              <a:bodyPr/>
              <a:lstStyle/>
              <a:p>
                <a:endParaRPr lang="it-IT"/>
              </a:p>
            </p:txBody>
          </p:sp>
          <p:sp>
            <p:nvSpPr>
              <p:cNvPr id="53482" name="Line 312"/>
              <p:cNvSpPr>
                <a:spLocks noChangeShapeType="1"/>
              </p:cNvSpPr>
              <p:nvPr/>
            </p:nvSpPr>
            <p:spPr bwMode="auto">
              <a:xfrm>
                <a:off x="71" y="2375"/>
                <a:ext cx="1" cy="5"/>
              </a:xfrm>
              <a:prstGeom prst="line">
                <a:avLst/>
              </a:prstGeom>
              <a:noFill/>
              <a:ln w="0">
                <a:solidFill>
                  <a:srgbClr val="000000"/>
                </a:solidFill>
                <a:round/>
                <a:headEnd/>
                <a:tailEnd/>
              </a:ln>
            </p:spPr>
            <p:txBody>
              <a:bodyPr/>
              <a:lstStyle/>
              <a:p>
                <a:endParaRPr lang="it-IT"/>
              </a:p>
            </p:txBody>
          </p:sp>
          <p:sp>
            <p:nvSpPr>
              <p:cNvPr id="53483" name="Rectangle 313"/>
              <p:cNvSpPr>
                <a:spLocks noChangeArrowheads="1"/>
              </p:cNvSpPr>
              <p:nvPr/>
            </p:nvSpPr>
            <p:spPr bwMode="auto">
              <a:xfrm>
                <a:off x="77" y="2375"/>
                <a:ext cx="2079" cy="5"/>
              </a:xfrm>
              <a:prstGeom prst="rect">
                <a:avLst/>
              </a:prstGeom>
              <a:solidFill>
                <a:srgbClr val="000000"/>
              </a:solidFill>
              <a:ln w="9525">
                <a:noFill/>
                <a:miter lim="800000"/>
                <a:headEnd/>
                <a:tailEnd/>
              </a:ln>
            </p:spPr>
            <p:txBody>
              <a:bodyPr/>
              <a:lstStyle/>
              <a:p>
                <a:endParaRPr lang="en-US"/>
              </a:p>
            </p:txBody>
          </p:sp>
          <p:sp>
            <p:nvSpPr>
              <p:cNvPr id="53484" name="Line 314"/>
              <p:cNvSpPr>
                <a:spLocks noChangeShapeType="1"/>
              </p:cNvSpPr>
              <p:nvPr/>
            </p:nvSpPr>
            <p:spPr bwMode="auto">
              <a:xfrm>
                <a:off x="77" y="2375"/>
                <a:ext cx="2079" cy="1"/>
              </a:xfrm>
              <a:prstGeom prst="line">
                <a:avLst/>
              </a:prstGeom>
              <a:noFill/>
              <a:ln w="0">
                <a:solidFill>
                  <a:srgbClr val="000000"/>
                </a:solidFill>
                <a:round/>
                <a:headEnd/>
                <a:tailEnd/>
              </a:ln>
            </p:spPr>
            <p:txBody>
              <a:bodyPr/>
              <a:lstStyle/>
              <a:p>
                <a:endParaRPr lang="it-IT"/>
              </a:p>
            </p:txBody>
          </p:sp>
          <p:sp>
            <p:nvSpPr>
              <p:cNvPr id="53485" name="Rectangle 315"/>
              <p:cNvSpPr>
                <a:spLocks noChangeArrowheads="1"/>
              </p:cNvSpPr>
              <p:nvPr/>
            </p:nvSpPr>
            <p:spPr bwMode="auto">
              <a:xfrm>
                <a:off x="2156" y="2375"/>
                <a:ext cx="9" cy="5"/>
              </a:xfrm>
              <a:prstGeom prst="rect">
                <a:avLst/>
              </a:prstGeom>
              <a:solidFill>
                <a:srgbClr val="000000"/>
              </a:solidFill>
              <a:ln w="9525">
                <a:noFill/>
                <a:miter lim="800000"/>
                <a:headEnd/>
                <a:tailEnd/>
              </a:ln>
            </p:spPr>
            <p:txBody>
              <a:bodyPr/>
              <a:lstStyle/>
              <a:p>
                <a:endParaRPr lang="en-US"/>
              </a:p>
            </p:txBody>
          </p:sp>
          <p:sp>
            <p:nvSpPr>
              <p:cNvPr id="53486" name="Line 316"/>
              <p:cNvSpPr>
                <a:spLocks noChangeShapeType="1"/>
              </p:cNvSpPr>
              <p:nvPr/>
            </p:nvSpPr>
            <p:spPr bwMode="auto">
              <a:xfrm>
                <a:off x="2156" y="2375"/>
                <a:ext cx="9" cy="1"/>
              </a:xfrm>
              <a:prstGeom prst="line">
                <a:avLst/>
              </a:prstGeom>
              <a:noFill/>
              <a:ln w="0">
                <a:solidFill>
                  <a:srgbClr val="000000"/>
                </a:solidFill>
                <a:round/>
                <a:headEnd/>
                <a:tailEnd/>
              </a:ln>
            </p:spPr>
            <p:txBody>
              <a:bodyPr/>
              <a:lstStyle/>
              <a:p>
                <a:endParaRPr lang="it-IT"/>
              </a:p>
            </p:txBody>
          </p:sp>
          <p:sp>
            <p:nvSpPr>
              <p:cNvPr id="53487" name="Rectangle 317"/>
              <p:cNvSpPr>
                <a:spLocks noChangeArrowheads="1"/>
              </p:cNvSpPr>
              <p:nvPr/>
            </p:nvSpPr>
            <p:spPr bwMode="auto">
              <a:xfrm>
                <a:off x="2165" y="2375"/>
                <a:ext cx="1105" cy="5"/>
              </a:xfrm>
              <a:prstGeom prst="rect">
                <a:avLst/>
              </a:prstGeom>
              <a:solidFill>
                <a:srgbClr val="000000"/>
              </a:solidFill>
              <a:ln w="9525">
                <a:noFill/>
                <a:miter lim="800000"/>
                <a:headEnd/>
                <a:tailEnd/>
              </a:ln>
            </p:spPr>
            <p:txBody>
              <a:bodyPr/>
              <a:lstStyle/>
              <a:p>
                <a:endParaRPr lang="en-US"/>
              </a:p>
            </p:txBody>
          </p:sp>
          <p:sp>
            <p:nvSpPr>
              <p:cNvPr id="53488" name="Line 318"/>
              <p:cNvSpPr>
                <a:spLocks noChangeShapeType="1"/>
              </p:cNvSpPr>
              <p:nvPr/>
            </p:nvSpPr>
            <p:spPr bwMode="auto">
              <a:xfrm>
                <a:off x="2165" y="2375"/>
                <a:ext cx="1105" cy="1"/>
              </a:xfrm>
              <a:prstGeom prst="line">
                <a:avLst/>
              </a:prstGeom>
              <a:noFill/>
              <a:ln w="0">
                <a:solidFill>
                  <a:srgbClr val="000000"/>
                </a:solidFill>
                <a:round/>
                <a:headEnd/>
                <a:tailEnd/>
              </a:ln>
            </p:spPr>
            <p:txBody>
              <a:bodyPr/>
              <a:lstStyle/>
              <a:p>
                <a:endParaRPr lang="it-IT"/>
              </a:p>
            </p:txBody>
          </p:sp>
          <p:sp>
            <p:nvSpPr>
              <p:cNvPr id="53489" name="Rectangle 319"/>
              <p:cNvSpPr>
                <a:spLocks noChangeArrowheads="1"/>
              </p:cNvSpPr>
              <p:nvPr/>
            </p:nvSpPr>
            <p:spPr bwMode="auto">
              <a:xfrm>
                <a:off x="3270" y="2375"/>
                <a:ext cx="9" cy="5"/>
              </a:xfrm>
              <a:prstGeom prst="rect">
                <a:avLst/>
              </a:prstGeom>
              <a:solidFill>
                <a:srgbClr val="000000"/>
              </a:solidFill>
              <a:ln w="9525">
                <a:noFill/>
                <a:miter lim="800000"/>
                <a:headEnd/>
                <a:tailEnd/>
              </a:ln>
            </p:spPr>
            <p:txBody>
              <a:bodyPr/>
              <a:lstStyle/>
              <a:p>
                <a:endParaRPr lang="en-US"/>
              </a:p>
            </p:txBody>
          </p:sp>
          <p:sp>
            <p:nvSpPr>
              <p:cNvPr id="53490" name="Line 320"/>
              <p:cNvSpPr>
                <a:spLocks noChangeShapeType="1"/>
              </p:cNvSpPr>
              <p:nvPr/>
            </p:nvSpPr>
            <p:spPr bwMode="auto">
              <a:xfrm>
                <a:off x="3270" y="2375"/>
                <a:ext cx="9" cy="1"/>
              </a:xfrm>
              <a:prstGeom prst="line">
                <a:avLst/>
              </a:prstGeom>
              <a:noFill/>
              <a:ln w="0">
                <a:solidFill>
                  <a:srgbClr val="000000"/>
                </a:solidFill>
                <a:round/>
                <a:headEnd/>
                <a:tailEnd/>
              </a:ln>
            </p:spPr>
            <p:txBody>
              <a:bodyPr/>
              <a:lstStyle/>
              <a:p>
                <a:endParaRPr lang="it-IT"/>
              </a:p>
            </p:txBody>
          </p:sp>
          <p:sp>
            <p:nvSpPr>
              <p:cNvPr id="53491" name="Rectangle 321"/>
              <p:cNvSpPr>
                <a:spLocks noChangeArrowheads="1"/>
              </p:cNvSpPr>
              <p:nvPr/>
            </p:nvSpPr>
            <p:spPr bwMode="auto">
              <a:xfrm>
                <a:off x="3279" y="2375"/>
                <a:ext cx="1207" cy="5"/>
              </a:xfrm>
              <a:prstGeom prst="rect">
                <a:avLst/>
              </a:prstGeom>
              <a:solidFill>
                <a:srgbClr val="000000"/>
              </a:solidFill>
              <a:ln w="9525">
                <a:noFill/>
                <a:miter lim="800000"/>
                <a:headEnd/>
                <a:tailEnd/>
              </a:ln>
            </p:spPr>
            <p:txBody>
              <a:bodyPr/>
              <a:lstStyle/>
              <a:p>
                <a:endParaRPr lang="en-US"/>
              </a:p>
            </p:txBody>
          </p:sp>
          <p:sp>
            <p:nvSpPr>
              <p:cNvPr id="53492" name="Line 322"/>
              <p:cNvSpPr>
                <a:spLocks noChangeShapeType="1"/>
              </p:cNvSpPr>
              <p:nvPr/>
            </p:nvSpPr>
            <p:spPr bwMode="auto">
              <a:xfrm>
                <a:off x="3279" y="2375"/>
                <a:ext cx="1207" cy="1"/>
              </a:xfrm>
              <a:prstGeom prst="line">
                <a:avLst/>
              </a:prstGeom>
              <a:noFill/>
              <a:ln w="0">
                <a:solidFill>
                  <a:srgbClr val="000000"/>
                </a:solidFill>
                <a:round/>
                <a:headEnd/>
                <a:tailEnd/>
              </a:ln>
            </p:spPr>
            <p:txBody>
              <a:bodyPr/>
              <a:lstStyle/>
              <a:p>
                <a:endParaRPr lang="it-IT"/>
              </a:p>
            </p:txBody>
          </p:sp>
          <p:sp>
            <p:nvSpPr>
              <p:cNvPr id="53493" name="Rectangle 323"/>
              <p:cNvSpPr>
                <a:spLocks noChangeArrowheads="1"/>
              </p:cNvSpPr>
              <p:nvPr/>
            </p:nvSpPr>
            <p:spPr bwMode="auto">
              <a:xfrm>
                <a:off x="4486" y="2375"/>
                <a:ext cx="8" cy="5"/>
              </a:xfrm>
              <a:prstGeom prst="rect">
                <a:avLst/>
              </a:prstGeom>
              <a:solidFill>
                <a:srgbClr val="000000"/>
              </a:solidFill>
              <a:ln w="9525">
                <a:noFill/>
                <a:miter lim="800000"/>
                <a:headEnd/>
                <a:tailEnd/>
              </a:ln>
            </p:spPr>
            <p:txBody>
              <a:bodyPr/>
              <a:lstStyle/>
              <a:p>
                <a:endParaRPr lang="en-US"/>
              </a:p>
            </p:txBody>
          </p:sp>
          <p:sp>
            <p:nvSpPr>
              <p:cNvPr id="53494" name="Line 324"/>
              <p:cNvSpPr>
                <a:spLocks noChangeShapeType="1"/>
              </p:cNvSpPr>
              <p:nvPr/>
            </p:nvSpPr>
            <p:spPr bwMode="auto">
              <a:xfrm>
                <a:off x="4486" y="2375"/>
                <a:ext cx="8" cy="1"/>
              </a:xfrm>
              <a:prstGeom prst="line">
                <a:avLst/>
              </a:prstGeom>
              <a:noFill/>
              <a:ln w="0">
                <a:solidFill>
                  <a:srgbClr val="000000"/>
                </a:solidFill>
                <a:round/>
                <a:headEnd/>
                <a:tailEnd/>
              </a:ln>
            </p:spPr>
            <p:txBody>
              <a:bodyPr/>
              <a:lstStyle/>
              <a:p>
                <a:endParaRPr lang="it-IT"/>
              </a:p>
            </p:txBody>
          </p:sp>
          <p:sp>
            <p:nvSpPr>
              <p:cNvPr id="53495" name="Rectangle 325"/>
              <p:cNvSpPr>
                <a:spLocks noChangeArrowheads="1"/>
              </p:cNvSpPr>
              <p:nvPr/>
            </p:nvSpPr>
            <p:spPr bwMode="auto">
              <a:xfrm>
                <a:off x="4494" y="2375"/>
                <a:ext cx="1006" cy="5"/>
              </a:xfrm>
              <a:prstGeom prst="rect">
                <a:avLst/>
              </a:prstGeom>
              <a:solidFill>
                <a:srgbClr val="000000"/>
              </a:solidFill>
              <a:ln w="9525">
                <a:noFill/>
                <a:miter lim="800000"/>
                <a:headEnd/>
                <a:tailEnd/>
              </a:ln>
            </p:spPr>
            <p:txBody>
              <a:bodyPr/>
              <a:lstStyle/>
              <a:p>
                <a:endParaRPr lang="en-US"/>
              </a:p>
            </p:txBody>
          </p:sp>
          <p:sp>
            <p:nvSpPr>
              <p:cNvPr id="53496" name="Line 326"/>
              <p:cNvSpPr>
                <a:spLocks noChangeShapeType="1"/>
              </p:cNvSpPr>
              <p:nvPr/>
            </p:nvSpPr>
            <p:spPr bwMode="auto">
              <a:xfrm>
                <a:off x="4494" y="2375"/>
                <a:ext cx="1006" cy="1"/>
              </a:xfrm>
              <a:prstGeom prst="line">
                <a:avLst/>
              </a:prstGeom>
              <a:noFill/>
              <a:ln w="0">
                <a:solidFill>
                  <a:srgbClr val="000000"/>
                </a:solidFill>
                <a:round/>
                <a:headEnd/>
                <a:tailEnd/>
              </a:ln>
            </p:spPr>
            <p:txBody>
              <a:bodyPr/>
              <a:lstStyle/>
              <a:p>
                <a:endParaRPr lang="it-IT"/>
              </a:p>
            </p:txBody>
          </p:sp>
          <p:sp>
            <p:nvSpPr>
              <p:cNvPr id="53497" name="Rectangle 327"/>
              <p:cNvSpPr>
                <a:spLocks noChangeArrowheads="1"/>
              </p:cNvSpPr>
              <p:nvPr/>
            </p:nvSpPr>
            <p:spPr bwMode="auto">
              <a:xfrm>
                <a:off x="5500" y="2375"/>
                <a:ext cx="5" cy="5"/>
              </a:xfrm>
              <a:prstGeom prst="rect">
                <a:avLst/>
              </a:prstGeom>
              <a:solidFill>
                <a:srgbClr val="000000"/>
              </a:solidFill>
              <a:ln w="9525">
                <a:noFill/>
                <a:miter lim="800000"/>
                <a:headEnd/>
                <a:tailEnd/>
              </a:ln>
            </p:spPr>
            <p:txBody>
              <a:bodyPr/>
              <a:lstStyle/>
              <a:p>
                <a:endParaRPr lang="en-US"/>
              </a:p>
            </p:txBody>
          </p:sp>
          <p:sp>
            <p:nvSpPr>
              <p:cNvPr id="53498" name="Line 328"/>
              <p:cNvSpPr>
                <a:spLocks noChangeShapeType="1"/>
              </p:cNvSpPr>
              <p:nvPr/>
            </p:nvSpPr>
            <p:spPr bwMode="auto">
              <a:xfrm>
                <a:off x="5500" y="2375"/>
                <a:ext cx="5" cy="1"/>
              </a:xfrm>
              <a:prstGeom prst="line">
                <a:avLst/>
              </a:prstGeom>
              <a:noFill/>
              <a:ln w="0">
                <a:solidFill>
                  <a:srgbClr val="000000"/>
                </a:solidFill>
                <a:round/>
                <a:headEnd/>
                <a:tailEnd/>
              </a:ln>
            </p:spPr>
            <p:txBody>
              <a:bodyPr/>
              <a:lstStyle/>
              <a:p>
                <a:endParaRPr lang="it-IT"/>
              </a:p>
            </p:txBody>
          </p:sp>
          <p:sp>
            <p:nvSpPr>
              <p:cNvPr id="53499" name="Line 329"/>
              <p:cNvSpPr>
                <a:spLocks noChangeShapeType="1"/>
              </p:cNvSpPr>
              <p:nvPr/>
            </p:nvSpPr>
            <p:spPr bwMode="auto">
              <a:xfrm>
                <a:off x="5500" y="2375"/>
                <a:ext cx="1" cy="5"/>
              </a:xfrm>
              <a:prstGeom prst="line">
                <a:avLst/>
              </a:prstGeom>
              <a:noFill/>
              <a:ln w="0">
                <a:solidFill>
                  <a:srgbClr val="000000"/>
                </a:solidFill>
                <a:round/>
                <a:headEnd/>
                <a:tailEnd/>
              </a:ln>
            </p:spPr>
            <p:txBody>
              <a:bodyPr/>
              <a:lstStyle/>
              <a:p>
                <a:endParaRPr lang="it-IT"/>
              </a:p>
            </p:txBody>
          </p:sp>
          <p:sp>
            <p:nvSpPr>
              <p:cNvPr id="53500" name="Rectangle 330"/>
              <p:cNvSpPr>
                <a:spLocks noChangeArrowheads="1"/>
              </p:cNvSpPr>
              <p:nvPr/>
            </p:nvSpPr>
            <p:spPr bwMode="auto">
              <a:xfrm>
                <a:off x="71" y="2380"/>
                <a:ext cx="6" cy="182"/>
              </a:xfrm>
              <a:prstGeom prst="rect">
                <a:avLst/>
              </a:prstGeom>
              <a:solidFill>
                <a:srgbClr val="000000"/>
              </a:solidFill>
              <a:ln w="9525">
                <a:noFill/>
                <a:miter lim="800000"/>
                <a:headEnd/>
                <a:tailEnd/>
              </a:ln>
            </p:spPr>
            <p:txBody>
              <a:bodyPr/>
              <a:lstStyle/>
              <a:p>
                <a:endParaRPr lang="en-US"/>
              </a:p>
            </p:txBody>
          </p:sp>
          <p:sp>
            <p:nvSpPr>
              <p:cNvPr id="53501" name="Line 331"/>
              <p:cNvSpPr>
                <a:spLocks noChangeShapeType="1"/>
              </p:cNvSpPr>
              <p:nvPr/>
            </p:nvSpPr>
            <p:spPr bwMode="auto">
              <a:xfrm>
                <a:off x="71" y="2380"/>
                <a:ext cx="1" cy="182"/>
              </a:xfrm>
              <a:prstGeom prst="line">
                <a:avLst/>
              </a:prstGeom>
              <a:noFill/>
              <a:ln w="0">
                <a:solidFill>
                  <a:srgbClr val="000000"/>
                </a:solidFill>
                <a:round/>
                <a:headEnd/>
                <a:tailEnd/>
              </a:ln>
            </p:spPr>
            <p:txBody>
              <a:bodyPr/>
              <a:lstStyle/>
              <a:p>
                <a:endParaRPr lang="it-IT"/>
              </a:p>
            </p:txBody>
          </p:sp>
          <p:sp>
            <p:nvSpPr>
              <p:cNvPr id="53502" name="Rectangle 332"/>
              <p:cNvSpPr>
                <a:spLocks noChangeArrowheads="1"/>
              </p:cNvSpPr>
              <p:nvPr/>
            </p:nvSpPr>
            <p:spPr bwMode="auto">
              <a:xfrm>
                <a:off x="2156" y="2380"/>
                <a:ext cx="9" cy="182"/>
              </a:xfrm>
              <a:prstGeom prst="rect">
                <a:avLst/>
              </a:prstGeom>
              <a:solidFill>
                <a:srgbClr val="000000"/>
              </a:solidFill>
              <a:ln w="9525">
                <a:noFill/>
                <a:miter lim="800000"/>
                <a:headEnd/>
                <a:tailEnd/>
              </a:ln>
            </p:spPr>
            <p:txBody>
              <a:bodyPr/>
              <a:lstStyle/>
              <a:p>
                <a:endParaRPr lang="en-US"/>
              </a:p>
            </p:txBody>
          </p:sp>
          <p:sp>
            <p:nvSpPr>
              <p:cNvPr id="53503" name="Line 333"/>
              <p:cNvSpPr>
                <a:spLocks noChangeShapeType="1"/>
              </p:cNvSpPr>
              <p:nvPr/>
            </p:nvSpPr>
            <p:spPr bwMode="auto">
              <a:xfrm>
                <a:off x="2156" y="2380"/>
                <a:ext cx="1" cy="182"/>
              </a:xfrm>
              <a:prstGeom prst="line">
                <a:avLst/>
              </a:prstGeom>
              <a:noFill/>
              <a:ln w="0">
                <a:solidFill>
                  <a:srgbClr val="000000"/>
                </a:solidFill>
                <a:round/>
                <a:headEnd/>
                <a:tailEnd/>
              </a:ln>
            </p:spPr>
            <p:txBody>
              <a:bodyPr/>
              <a:lstStyle/>
              <a:p>
                <a:endParaRPr lang="it-IT"/>
              </a:p>
            </p:txBody>
          </p:sp>
          <p:sp>
            <p:nvSpPr>
              <p:cNvPr id="53504" name="Rectangle 334"/>
              <p:cNvSpPr>
                <a:spLocks noChangeArrowheads="1"/>
              </p:cNvSpPr>
              <p:nvPr/>
            </p:nvSpPr>
            <p:spPr bwMode="auto">
              <a:xfrm>
                <a:off x="3270" y="2380"/>
                <a:ext cx="9" cy="182"/>
              </a:xfrm>
              <a:prstGeom prst="rect">
                <a:avLst/>
              </a:prstGeom>
              <a:solidFill>
                <a:srgbClr val="000000"/>
              </a:solidFill>
              <a:ln w="9525">
                <a:noFill/>
                <a:miter lim="800000"/>
                <a:headEnd/>
                <a:tailEnd/>
              </a:ln>
            </p:spPr>
            <p:txBody>
              <a:bodyPr/>
              <a:lstStyle/>
              <a:p>
                <a:endParaRPr lang="en-US"/>
              </a:p>
            </p:txBody>
          </p:sp>
          <p:sp>
            <p:nvSpPr>
              <p:cNvPr id="53505" name="Line 335"/>
              <p:cNvSpPr>
                <a:spLocks noChangeShapeType="1"/>
              </p:cNvSpPr>
              <p:nvPr/>
            </p:nvSpPr>
            <p:spPr bwMode="auto">
              <a:xfrm>
                <a:off x="3270" y="2380"/>
                <a:ext cx="1" cy="182"/>
              </a:xfrm>
              <a:prstGeom prst="line">
                <a:avLst/>
              </a:prstGeom>
              <a:noFill/>
              <a:ln w="0">
                <a:solidFill>
                  <a:srgbClr val="000000"/>
                </a:solidFill>
                <a:round/>
                <a:headEnd/>
                <a:tailEnd/>
              </a:ln>
            </p:spPr>
            <p:txBody>
              <a:bodyPr/>
              <a:lstStyle/>
              <a:p>
                <a:endParaRPr lang="it-IT"/>
              </a:p>
            </p:txBody>
          </p:sp>
          <p:sp>
            <p:nvSpPr>
              <p:cNvPr id="53506" name="Rectangle 336"/>
              <p:cNvSpPr>
                <a:spLocks noChangeArrowheads="1"/>
              </p:cNvSpPr>
              <p:nvPr/>
            </p:nvSpPr>
            <p:spPr bwMode="auto">
              <a:xfrm>
                <a:off x="4486" y="2380"/>
                <a:ext cx="8" cy="182"/>
              </a:xfrm>
              <a:prstGeom prst="rect">
                <a:avLst/>
              </a:prstGeom>
              <a:solidFill>
                <a:srgbClr val="000000"/>
              </a:solidFill>
              <a:ln w="9525">
                <a:noFill/>
                <a:miter lim="800000"/>
                <a:headEnd/>
                <a:tailEnd/>
              </a:ln>
            </p:spPr>
            <p:txBody>
              <a:bodyPr/>
              <a:lstStyle/>
              <a:p>
                <a:endParaRPr lang="en-US"/>
              </a:p>
            </p:txBody>
          </p:sp>
          <p:sp>
            <p:nvSpPr>
              <p:cNvPr id="53507" name="Line 337"/>
              <p:cNvSpPr>
                <a:spLocks noChangeShapeType="1"/>
              </p:cNvSpPr>
              <p:nvPr/>
            </p:nvSpPr>
            <p:spPr bwMode="auto">
              <a:xfrm>
                <a:off x="4486" y="2380"/>
                <a:ext cx="1" cy="182"/>
              </a:xfrm>
              <a:prstGeom prst="line">
                <a:avLst/>
              </a:prstGeom>
              <a:noFill/>
              <a:ln w="0">
                <a:solidFill>
                  <a:srgbClr val="000000"/>
                </a:solidFill>
                <a:round/>
                <a:headEnd/>
                <a:tailEnd/>
              </a:ln>
            </p:spPr>
            <p:txBody>
              <a:bodyPr/>
              <a:lstStyle/>
              <a:p>
                <a:endParaRPr lang="it-IT"/>
              </a:p>
            </p:txBody>
          </p:sp>
          <p:sp>
            <p:nvSpPr>
              <p:cNvPr id="53508" name="Rectangle 338"/>
              <p:cNvSpPr>
                <a:spLocks noChangeArrowheads="1"/>
              </p:cNvSpPr>
              <p:nvPr/>
            </p:nvSpPr>
            <p:spPr bwMode="auto">
              <a:xfrm>
                <a:off x="5500" y="2380"/>
                <a:ext cx="5" cy="182"/>
              </a:xfrm>
              <a:prstGeom prst="rect">
                <a:avLst/>
              </a:prstGeom>
              <a:solidFill>
                <a:srgbClr val="000000"/>
              </a:solidFill>
              <a:ln w="9525">
                <a:noFill/>
                <a:miter lim="800000"/>
                <a:headEnd/>
                <a:tailEnd/>
              </a:ln>
            </p:spPr>
            <p:txBody>
              <a:bodyPr/>
              <a:lstStyle/>
              <a:p>
                <a:endParaRPr lang="en-US"/>
              </a:p>
            </p:txBody>
          </p:sp>
          <p:sp>
            <p:nvSpPr>
              <p:cNvPr id="53509" name="Line 339"/>
              <p:cNvSpPr>
                <a:spLocks noChangeShapeType="1"/>
              </p:cNvSpPr>
              <p:nvPr/>
            </p:nvSpPr>
            <p:spPr bwMode="auto">
              <a:xfrm>
                <a:off x="5500" y="2380"/>
                <a:ext cx="1" cy="182"/>
              </a:xfrm>
              <a:prstGeom prst="line">
                <a:avLst/>
              </a:prstGeom>
              <a:noFill/>
              <a:ln w="0">
                <a:solidFill>
                  <a:srgbClr val="000000"/>
                </a:solidFill>
                <a:round/>
                <a:headEnd/>
                <a:tailEnd/>
              </a:ln>
            </p:spPr>
            <p:txBody>
              <a:bodyPr/>
              <a:lstStyle/>
              <a:p>
                <a:endParaRPr lang="it-IT"/>
              </a:p>
            </p:txBody>
          </p:sp>
          <p:sp>
            <p:nvSpPr>
              <p:cNvPr id="53510" name="Rectangle 340"/>
              <p:cNvSpPr>
                <a:spLocks noChangeArrowheads="1"/>
              </p:cNvSpPr>
              <p:nvPr/>
            </p:nvSpPr>
            <p:spPr bwMode="auto">
              <a:xfrm>
                <a:off x="1048" y="2567"/>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8</a:t>
                </a:r>
                <a:endParaRPr lang="en-US" sz="1600" u="sng">
                  <a:latin typeface="Times New Roman" pitchFamily="18" charset="0"/>
                </a:endParaRPr>
              </a:p>
            </p:txBody>
          </p:sp>
          <p:sp>
            <p:nvSpPr>
              <p:cNvPr id="53511" name="Rectangle 341"/>
              <p:cNvSpPr>
                <a:spLocks noChangeArrowheads="1"/>
              </p:cNvSpPr>
              <p:nvPr/>
            </p:nvSpPr>
            <p:spPr bwMode="auto">
              <a:xfrm>
                <a:off x="1115" y="2588"/>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512" name="Rectangle 342"/>
              <p:cNvSpPr>
                <a:spLocks noChangeArrowheads="1"/>
              </p:cNvSpPr>
              <p:nvPr/>
            </p:nvSpPr>
            <p:spPr bwMode="auto">
              <a:xfrm>
                <a:off x="1187"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13" name="Rectangle 343"/>
              <p:cNvSpPr>
                <a:spLocks noChangeArrowheads="1"/>
              </p:cNvSpPr>
              <p:nvPr/>
            </p:nvSpPr>
            <p:spPr bwMode="auto">
              <a:xfrm>
                <a:off x="1221"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14" name="Rectangle 344"/>
              <p:cNvSpPr>
                <a:spLocks noChangeArrowheads="1"/>
              </p:cNvSpPr>
              <p:nvPr/>
            </p:nvSpPr>
            <p:spPr bwMode="auto">
              <a:xfrm>
                <a:off x="2683" y="2567"/>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515" name="Rectangle 345"/>
              <p:cNvSpPr>
                <a:spLocks noChangeArrowheads="1"/>
              </p:cNvSpPr>
              <p:nvPr/>
            </p:nvSpPr>
            <p:spPr bwMode="auto">
              <a:xfrm>
                <a:off x="2751"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269" name="Rectangle 346"/>
              <p:cNvSpPr>
                <a:spLocks noChangeArrowheads="1"/>
              </p:cNvSpPr>
              <p:nvPr/>
            </p:nvSpPr>
            <p:spPr bwMode="auto">
              <a:xfrm>
                <a:off x="3848" y="2567"/>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3</a:t>
                </a:r>
                <a:endParaRPr lang="en-US" sz="1600" u="sng">
                  <a:effectLst>
                    <a:outerShdw blurRad="38100" dist="38100" dir="2700000" algn="tl">
                      <a:srgbClr val="C0C0C0"/>
                    </a:outerShdw>
                  </a:effectLst>
                  <a:latin typeface="Times New Roman" pitchFamily="-112" charset="0"/>
                </a:endParaRPr>
              </a:p>
            </p:txBody>
          </p:sp>
          <p:sp>
            <p:nvSpPr>
              <p:cNvPr id="53517" name="Rectangle 347"/>
              <p:cNvSpPr>
                <a:spLocks noChangeArrowheads="1"/>
              </p:cNvSpPr>
              <p:nvPr/>
            </p:nvSpPr>
            <p:spPr bwMode="auto">
              <a:xfrm>
                <a:off x="3916" y="2567"/>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518" name="Rectangle 348"/>
              <p:cNvSpPr>
                <a:spLocks noChangeArrowheads="1"/>
              </p:cNvSpPr>
              <p:nvPr/>
            </p:nvSpPr>
            <p:spPr bwMode="auto">
              <a:xfrm>
                <a:off x="4963" y="2567"/>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519" name="Rectangle 349"/>
              <p:cNvSpPr>
                <a:spLocks noChangeArrowheads="1"/>
              </p:cNvSpPr>
              <p:nvPr/>
            </p:nvSpPr>
            <p:spPr bwMode="auto">
              <a:xfrm>
                <a:off x="5030"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20" name="Rectangle 350"/>
              <p:cNvSpPr>
                <a:spLocks noChangeArrowheads="1"/>
              </p:cNvSpPr>
              <p:nvPr/>
            </p:nvSpPr>
            <p:spPr bwMode="auto">
              <a:xfrm>
                <a:off x="71" y="2562"/>
                <a:ext cx="6" cy="5"/>
              </a:xfrm>
              <a:prstGeom prst="rect">
                <a:avLst/>
              </a:prstGeom>
              <a:solidFill>
                <a:srgbClr val="000000"/>
              </a:solidFill>
              <a:ln w="9525">
                <a:noFill/>
                <a:miter lim="800000"/>
                <a:headEnd/>
                <a:tailEnd/>
              </a:ln>
            </p:spPr>
            <p:txBody>
              <a:bodyPr/>
              <a:lstStyle/>
              <a:p>
                <a:endParaRPr lang="en-US"/>
              </a:p>
            </p:txBody>
          </p:sp>
          <p:sp>
            <p:nvSpPr>
              <p:cNvPr id="53521" name="Line 351"/>
              <p:cNvSpPr>
                <a:spLocks noChangeShapeType="1"/>
              </p:cNvSpPr>
              <p:nvPr/>
            </p:nvSpPr>
            <p:spPr bwMode="auto">
              <a:xfrm>
                <a:off x="71" y="2562"/>
                <a:ext cx="6" cy="1"/>
              </a:xfrm>
              <a:prstGeom prst="line">
                <a:avLst/>
              </a:prstGeom>
              <a:noFill/>
              <a:ln w="0">
                <a:solidFill>
                  <a:srgbClr val="000000"/>
                </a:solidFill>
                <a:round/>
                <a:headEnd/>
                <a:tailEnd/>
              </a:ln>
            </p:spPr>
            <p:txBody>
              <a:bodyPr/>
              <a:lstStyle/>
              <a:p>
                <a:endParaRPr lang="it-IT"/>
              </a:p>
            </p:txBody>
          </p:sp>
          <p:sp>
            <p:nvSpPr>
              <p:cNvPr id="53522" name="Line 352"/>
              <p:cNvSpPr>
                <a:spLocks noChangeShapeType="1"/>
              </p:cNvSpPr>
              <p:nvPr/>
            </p:nvSpPr>
            <p:spPr bwMode="auto">
              <a:xfrm>
                <a:off x="71" y="2562"/>
                <a:ext cx="1" cy="5"/>
              </a:xfrm>
              <a:prstGeom prst="line">
                <a:avLst/>
              </a:prstGeom>
              <a:noFill/>
              <a:ln w="0">
                <a:solidFill>
                  <a:srgbClr val="000000"/>
                </a:solidFill>
                <a:round/>
                <a:headEnd/>
                <a:tailEnd/>
              </a:ln>
            </p:spPr>
            <p:txBody>
              <a:bodyPr/>
              <a:lstStyle/>
              <a:p>
                <a:endParaRPr lang="it-IT"/>
              </a:p>
            </p:txBody>
          </p:sp>
          <p:sp>
            <p:nvSpPr>
              <p:cNvPr id="53523" name="Rectangle 353"/>
              <p:cNvSpPr>
                <a:spLocks noChangeArrowheads="1"/>
              </p:cNvSpPr>
              <p:nvPr/>
            </p:nvSpPr>
            <p:spPr bwMode="auto">
              <a:xfrm>
                <a:off x="77" y="2562"/>
                <a:ext cx="2079" cy="5"/>
              </a:xfrm>
              <a:prstGeom prst="rect">
                <a:avLst/>
              </a:prstGeom>
              <a:solidFill>
                <a:srgbClr val="000000"/>
              </a:solidFill>
              <a:ln w="9525">
                <a:noFill/>
                <a:miter lim="800000"/>
                <a:headEnd/>
                <a:tailEnd/>
              </a:ln>
            </p:spPr>
            <p:txBody>
              <a:bodyPr/>
              <a:lstStyle/>
              <a:p>
                <a:endParaRPr lang="en-US"/>
              </a:p>
            </p:txBody>
          </p:sp>
          <p:sp>
            <p:nvSpPr>
              <p:cNvPr id="53524" name="Line 354"/>
              <p:cNvSpPr>
                <a:spLocks noChangeShapeType="1"/>
              </p:cNvSpPr>
              <p:nvPr/>
            </p:nvSpPr>
            <p:spPr bwMode="auto">
              <a:xfrm>
                <a:off x="77" y="2562"/>
                <a:ext cx="2079" cy="1"/>
              </a:xfrm>
              <a:prstGeom prst="line">
                <a:avLst/>
              </a:prstGeom>
              <a:noFill/>
              <a:ln w="0">
                <a:solidFill>
                  <a:srgbClr val="000000"/>
                </a:solidFill>
                <a:round/>
                <a:headEnd/>
                <a:tailEnd/>
              </a:ln>
            </p:spPr>
            <p:txBody>
              <a:bodyPr/>
              <a:lstStyle/>
              <a:p>
                <a:endParaRPr lang="it-IT"/>
              </a:p>
            </p:txBody>
          </p:sp>
          <p:sp>
            <p:nvSpPr>
              <p:cNvPr id="53525" name="Rectangle 355"/>
              <p:cNvSpPr>
                <a:spLocks noChangeArrowheads="1"/>
              </p:cNvSpPr>
              <p:nvPr/>
            </p:nvSpPr>
            <p:spPr bwMode="auto">
              <a:xfrm>
                <a:off x="2156" y="2562"/>
                <a:ext cx="9" cy="5"/>
              </a:xfrm>
              <a:prstGeom prst="rect">
                <a:avLst/>
              </a:prstGeom>
              <a:solidFill>
                <a:srgbClr val="000000"/>
              </a:solidFill>
              <a:ln w="9525">
                <a:noFill/>
                <a:miter lim="800000"/>
                <a:headEnd/>
                <a:tailEnd/>
              </a:ln>
            </p:spPr>
            <p:txBody>
              <a:bodyPr/>
              <a:lstStyle/>
              <a:p>
                <a:endParaRPr lang="en-US"/>
              </a:p>
            </p:txBody>
          </p:sp>
          <p:sp>
            <p:nvSpPr>
              <p:cNvPr id="53526" name="Line 356"/>
              <p:cNvSpPr>
                <a:spLocks noChangeShapeType="1"/>
              </p:cNvSpPr>
              <p:nvPr/>
            </p:nvSpPr>
            <p:spPr bwMode="auto">
              <a:xfrm>
                <a:off x="2156" y="2562"/>
                <a:ext cx="9" cy="1"/>
              </a:xfrm>
              <a:prstGeom prst="line">
                <a:avLst/>
              </a:prstGeom>
              <a:noFill/>
              <a:ln w="0">
                <a:solidFill>
                  <a:srgbClr val="000000"/>
                </a:solidFill>
                <a:round/>
                <a:headEnd/>
                <a:tailEnd/>
              </a:ln>
            </p:spPr>
            <p:txBody>
              <a:bodyPr/>
              <a:lstStyle/>
              <a:p>
                <a:endParaRPr lang="it-IT"/>
              </a:p>
            </p:txBody>
          </p:sp>
          <p:sp>
            <p:nvSpPr>
              <p:cNvPr id="53527" name="Rectangle 357"/>
              <p:cNvSpPr>
                <a:spLocks noChangeArrowheads="1"/>
              </p:cNvSpPr>
              <p:nvPr/>
            </p:nvSpPr>
            <p:spPr bwMode="auto">
              <a:xfrm>
                <a:off x="2165" y="2562"/>
                <a:ext cx="1105" cy="5"/>
              </a:xfrm>
              <a:prstGeom prst="rect">
                <a:avLst/>
              </a:prstGeom>
              <a:solidFill>
                <a:srgbClr val="000000"/>
              </a:solidFill>
              <a:ln w="9525">
                <a:noFill/>
                <a:miter lim="800000"/>
                <a:headEnd/>
                <a:tailEnd/>
              </a:ln>
            </p:spPr>
            <p:txBody>
              <a:bodyPr/>
              <a:lstStyle/>
              <a:p>
                <a:endParaRPr lang="en-US"/>
              </a:p>
            </p:txBody>
          </p:sp>
          <p:sp>
            <p:nvSpPr>
              <p:cNvPr id="53528" name="Line 358"/>
              <p:cNvSpPr>
                <a:spLocks noChangeShapeType="1"/>
              </p:cNvSpPr>
              <p:nvPr/>
            </p:nvSpPr>
            <p:spPr bwMode="auto">
              <a:xfrm>
                <a:off x="2165" y="2562"/>
                <a:ext cx="1105" cy="1"/>
              </a:xfrm>
              <a:prstGeom prst="line">
                <a:avLst/>
              </a:prstGeom>
              <a:noFill/>
              <a:ln w="0">
                <a:solidFill>
                  <a:srgbClr val="000000"/>
                </a:solidFill>
                <a:round/>
                <a:headEnd/>
                <a:tailEnd/>
              </a:ln>
            </p:spPr>
            <p:txBody>
              <a:bodyPr/>
              <a:lstStyle/>
              <a:p>
                <a:endParaRPr lang="it-IT"/>
              </a:p>
            </p:txBody>
          </p:sp>
          <p:sp>
            <p:nvSpPr>
              <p:cNvPr id="53529" name="Rectangle 359"/>
              <p:cNvSpPr>
                <a:spLocks noChangeArrowheads="1"/>
              </p:cNvSpPr>
              <p:nvPr/>
            </p:nvSpPr>
            <p:spPr bwMode="auto">
              <a:xfrm>
                <a:off x="3270" y="2562"/>
                <a:ext cx="9" cy="5"/>
              </a:xfrm>
              <a:prstGeom prst="rect">
                <a:avLst/>
              </a:prstGeom>
              <a:solidFill>
                <a:srgbClr val="000000"/>
              </a:solidFill>
              <a:ln w="9525">
                <a:noFill/>
                <a:miter lim="800000"/>
                <a:headEnd/>
                <a:tailEnd/>
              </a:ln>
            </p:spPr>
            <p:txBody>
              <a:bodyPr/>
              <a:lstStyle/>
              <a:p>
                <a:endParaRPr lang="en-US"/>
              </a:p>
            </p:txBody>
          </p:sp>
          <p:sp>
            <p:nvSpPr>
              <p:cNvPr id="53530" name="Line 360"/>
              <p:cNvSpPr>
                <a:spLocks noChangeShapeType="1"/>
              </p:cNvSpPr>
              <p:nvPr/>
            </p:nvSpPr>
            <p:spPr bwMode="auto">
              <a:xfrm>
                <a:off x="3270" y="2562"/>
                <a:ext cx="9" cy="1"/>
              </a:xfrm>
              <a:prstGeom prst="line">
                <a:avLst/>
              </a:prstGeom>
              <a:noFill/>
              <a:ln w="0">
                <a:solidFill>
                  <a:srgbClr val="000000"/>
                </a:solidFill>
                <a:round/>
                <a:headEnd/>
                <a:tailEnd/>
              </a:ln>
            </p:spPr>
            <p:txBody>
              <a:bodyPr/>
              <a:lstStyle/>
              <a:p>
                <a:endParaRPr lang="it-IT"/>
              </a:p>
            </p:txBody>
          </p:sp>
          <p:sp>
            <p:nvSpPr>
              <p:cNvPr id="53531" name="Rectangle 361"/>
              <p:cNvSpPr>
                <a:spLocks noChangeArrowheads="1"/>
              </p:cNvSpPr>
              <p:nvPr/>
            </p:nvSpPr>
            <p:spPr bwMode="auto">
              <a:xfrm>
                <a:off x="3279" y="2562"/>
                <a:ext cx="1207" cy="5"/>
              </a:xfrm>
              <a:prstGeom prst="rect">
                <a:avLst/>
              </a:prstGeom>
              <a:solidFill>
                <a:srgbClr val="000000"/>
              </a:solidFill>
              <a:ln w="9525">
                <a:noFill/>
                <a:miter lim="800000"/>
                <a:headEnd/>
                <a:tailEnd/>
              </a:ln>
            </p:spPr>
            <p:txBody>
              <a:bodyPr/>
              <a:lstStyle/>
              <a:p>
                <a:endParaRPr lang="en-US"/>
              </a:p>
            </p:txBody>
          </p:sp>
          <p:sp>
            <p:nvSpPr>
              <p:cNvPr id="53532" name="Line 362"/>
              <p:cNvSpPr>
                <a:spLocks noChangeShapeType="1"/>
              </p:cNvSpPr>
              <p:nvPr/>
            </p:nvSpPr>
            <p:spPr bwMode="auto">
              <a:xfrm>
                <a:off x="3279" y="2562"/>
                <a:ext cx="1207" cy="1"/>
              </a:xfrm>
              <a:prstGeom prst="line">
                <a:avLst/>
              </a:prstGeom>
              <a:noFill/>
              <a:ln w="0">
                <a:solidFill>
                  <a:srgbClr val="000000"/>
                </a:solidFill>
                <a:round/>
                <a:headEnd/>
                <a:tailEnd/>
              </a:ln>
            </p:spPr>
            <p:txBody>
              <a:bodyPr/>
              <a:lstStyle/>
              <a:p>
                <a:endParaRPr lang="it-IT"/>
              </a:p>
            </p:txBody>
          </p:sp>
          <p:sp>
            <p:nvSpPr>
              <p:cNvPr id="53533" name="Rectangle 363"/>
              <p:cNvSpPr>
                <a:spLocks noChangeArrowheads="1"/>
              </p:cNvSpPr>
              <p:nvPr/>
            </p:nvSpPr>
            <p:spPr bwMode="auto">
              <a:xfrm>
                <a:off x="4486" y="2562"/>
                <a:ext cx="8" cy="5"/>
              </a:xfrm>
              <a:prstGeom prst="rect">
                <a:avLst/>
              </a:prstGeom>
              <a:solidFill>
                <a:srgbClr val="000000"/>
              </a:solidFill>
              <a:ln w="9525">
                <a:noFill/>
                <a:miter lim="800000"/>
                <a:headEnd/>
                <a:tailEnd/>
              </a:ln>
            </p:spPr>
            <p:txBody>
              <a:bodyPr/>
              <a:lstStyle/>
              <a:p>
                <a:endParaRPr lang="en-US"/>
              </a:p>
            </p:txBody>
          </p:sp>
          <p:sp>
            <p:nvSpPr>
              <p:cNvPr id="53534" name="Line 364"/>
              <p:cNvSpPr>
                <a:spLocks noChangeShapeType="1"/>
              </p:cNvSpPr>
              <p:nvPr/>
            </p:nvSpPr>
            <p:spPr bwMode="auto">
              <a:xfrm>
                <a:off x="4486" y="2562"/>
                <a:ext cx="8" cy="1"/>
              </a:xfrm>
              <a:prstGeom prst="line">
                <a:avLst/>
              </a:prstGeom>
              <a:noFill/>
              <a:ln w="0">
                <a:solidFill>
                  <a:srgbClr val="000000"/>
                </a:solidFill>
                <a:round/>
                <a:headEnd/>
                <a:tailEnd/>
              </a:ln>
            </p:spPr>
            <p:txBody>
              <a:bodyPr/>
              <a:lstStyle/>
              <a:p>
                <a:endParaRPr lang="it-IT"/>
              </a:p>
            </p:txBody>
          </p:sp>
          <p:sp>
            <p:nvSpPr>
              <p:cNvPr id="53535" name="Rectangle 365"/>
              <p:cNvSpPr>
                <a:spLocks noChangeArrowheads="1"/>
              </p:cNvSpPr>
              <p:nvPr/>
            </p:nvSpPr>
            <p:spPr bwMode="auto">
              <a:xfrm>
                <a:off x="4494" y="2562"/>
                <a:ext cx="1006" cy="5"/>
              </a:xfrm>
              <a:prstGeom prst="rect">
                <a:avLst/>
              </a:prstGeom>
              <a:solidFill>
                <a:srgbClr val="000000"/>
              </a:solidFill>
              <a:ln w="9525">
                <a:noFill/>
                <a:miter lim="800000"/>
                <a:headEnd/>
                <a:tailEnd/>
              </a:ln>
            </p:spPr>
            <p:txBody>
              <a:bodyPr/>
              <a:lstStyle/>
              <a:p>
                <a:endParaRPr lang="en-US"/>
              </a:p>
            </p:txBody>
          </p:sp>
          <p:sp>
            <p:nvSpPr>
              <p:cNvPr id="53536" name="Line 366"/>
              <p:cNvSpPr>
                <a:spLocks noChangeShapeType="1"/>
              </p:cNvSpPr>
              <p:nvPr/>
            </p:nvSpPr>
            <p:spPr bwMode="auto">
              <a:xfrm>
                <a:off x="4494" y="2562"/>
                <a:ext cx="1006" cy="1"/>
              </a:xfrm>
              <a:prstGeom prst="line">
                <a:avLst/>
              </a:prstGeom>
              <a:noFill/>
              <a:ln w="0">
                <a:solidFill>
                  <a:srgbClr val="000000"/>
                </a:solidFill>
                <a:round/>
                <a:headEnd/>
                <a:tailEnd/>
              </a:ln>
            </p:spPr>
            <p:txBody>
              <a:bodyPr/>
              <a:lstStyle/>
              <a:p>
                <a:endParaRPr lang="it-IT"/>
              </a:p>
            </p:txBody>
          </p:sp>
          <p:sp>
            <p:nvSpPr>
              <p:cNvPr id="53537" name="Rectangle 367"/>
              <p:cNvSpPr>
                <a:spLocks noChangeArrowheads="1"/>
              </p:cNvSpPr>
              <p:nvPr/>
            </p:nvSpPr>
            <p:spPr bwMode="auto">
              <a:xfrm>
                <a:off x="5500" y="2562"/>
                <a:ext cx="5" cy="5"/>
              </a:xfrm>
              <a:prstGeom prst="rect">
                <a:avLst/>
              </a:prstGeom>
              <a:solidFill>
                <a:srgbClr val="000000"/>
              </a:solidFill>
              <a:ln w="9525">
                <a:noFill/>
                <a:miter lim="800000"/>
                <a:headEnd/>
                <a:tailEnd/>
              </a:ln>
            </p:spPr>
            <p:txBody>
              <a:bodyPr/>
              <a:lstStyle/>
              <a:p>
                <a:endParaRPr lang="en-US"/>
              </a:p>
            </p:txBody>
          </p:sp>
          <p:sp>
            <p:nvSpPr>
              <p:cNvPr id="53538" name="Line 368"/>
              <p:cNvSpPr>
                <a:spLocks noChangeShapeType="1"/>
              </p:cNvSpPr>
              <p:nvPr/>
            </p:nvSpPr>
            <p:spPr bwMode="auto">
              <a:xfrm>
                <a:off x="5500" y="2562"/>
                <a:ext cx="5" cy="1"/>
              </a:xfrm>
              <a:prstGeom prst="line">
                <a:avLst/>
              </a:prstGeom>
              <a:noFill/>
              <a:ln w="0">
                <a:solidFill>
                  <a:srgbClr val="000000"/>
                </a:solidFill>
                <a:round/>
                <a:headEnd/>
                <a:tailEnd/>
              </a:ln>
            </p:spPr>
            <p:txBody>
              <a:bodyPr/>
              <a:lstStyle/>
              <a:p>
                <a:endParaRPr lang="it-IT"/>
              </a:p>
            </p:txBody>
          </p:sp>
          <p:sp>
            <p:nvSpPr>
              <p:cNvPr id="53539" name="Line 369"/>
              <p:cNvSpPr>
                <a:spLocks noChangeShapeType="1"/>
              </p:cNvSpPr>
              <p:nvPr/>
            </p:nvSpPr>
            <p:spPr bwMode="auto">
              <a:xfrm>
                <a:off x="5500" y="2562"/>
                <a:ext cx="1" cy="5"/>
              </a:xfrm>
              <a:prstGeom prst="line">
                <a:avLst/>
              </a:prstGeom>
              <a:noFill/>
              <a:ln w="0">
                <a:solidFill>
                  <a:srgbClr val="000000"/>
                </a:solidFill>
                <a:round/>
                <a:headEnd/>
                <a:tailEnd/>
              </a:ln>
            </p:spPr>
            <p:txBody>
              <a:bodyPr/>
              <a:lstStyle/>
              <a:p>
                <a:endParaRPr lang="it-IT"/>
              </a:p>
            </p:txBody>
          </p:sp>
          <p:sp>
            <p:nvSpPr>
              <p:cNvPr id="53540" name="Rectangle 370"/>
              <p:cNvSpPr>
                <a:spLocks noChangeArrowheads="1"/>
              </p:cNvSpPr>
              <p:nvPr/>
            </p:nvSpPr>
            <p:spPr bwMode="auto">
              <a:xfrm>
                <a:off x="71" y="2567"/>
                <a:ext cx="6" cy="182"/>
              </a:xfrm>
              <a:prstGeom prst="rect">
                <a:avLst/>
              </a:prstGeom>
              <a:solidFill>
                <a:srgbClr val="000000"/>
              </a:solidFill>
              <a:ln w="9525">
                <a:noFill/>
                <a:miter lim="800000"/>
                <a:headEnd/>
                <a:tailEnd/>
              </a:ln>
            </p:spPr>
            <p:txBody>
              <a:bodyPr/>
              <a:lstStyle/>
              <a:p>
                <a:endParaRPr lang="en-US"/>
              </a:p>
            </p:txBody>
          </p:sp>
          <p:sp>
            <p:nvSpPr>
              <p:cNvPr id="53541" name="Line 371"/>
              <p:cNvSpPr>
                <a:spLocks noChangeShapeType="1"/>
              </p:cNvSpPr>
              <p:nvPr/>
            </p:nvSpPr>
            <p:spPr bwMode="auto">
              <a:xfrm>
                <a:off x="71" y="2567"/>
                <a:ext cx="1" cy="182"/>
              </a:xfrm>
              <a:prstGeom prst="line">
                <a:avLst/>
              </a:prstGeom>
              <a:noFill/>
              <a:ln w="0">
                <a:solidFill>
                  <a:srgbClr val="000000"/>
                </a:solidFill>
                <a:round/>
                <a:headEnd/>
                <a:tailEnd/>
              </a:ln>
            </p:spPr>
            <p:txBody>
              <a:bodyPr/>
              <a:lstStyle/>
              <a:p>
                <a:endParaRPr lang="it-IT"/>
              </a:p>
            </p:txBody>
          </p:sp>
          <p:sp>
            <p:nvSpPr>
              <p:cNvPr id="53542" name="Rectangle 372"/>
              <p:cNvSpPr>
                <a:spLocks noChangeArrowheads="1"/>
              </p:cNvSpPr>
              <p:nvPr/>
            </p:nvSpPr>
            <p:spPr bwMode="auto">
              <a:xfrm>
                <a:off x="2156" y="2567"/>
                <a:ext cx="9" cy="182"/>
              </a:xfrm>
              <a:prstGeom prst="rect">
                <a:avLst/>
              </a:prstGeom>
              <a:solidFill>
                <a:srgbClr val="000000"/>
              </a:solidFill>
              <a:ln w="9525">
                <a:noFill/>
                <a:miter lim="800000"/>
                <a:headEnd/>
                <a:tailEnd/>
              </a:ln>
            </p:spPr>
            <p:txBody>
              <a:bodyPr/>
              <a:lstStyle/>
              <a:p>
                <a:endParaRPr lang="en-US"/>
              </a:p>
            </p:txBody>
          </p:sp>
          <p:sp>
            <p:nvSpPr>
              <p:cNvPr id="53543" name="Line 373"/>
              <p:cNvSpPr>
                <a:spLocks noChangeShapeType="1"/>
              </p:cNvSpPr>
              <p:nvPr/>
            </p:nvSpPr>
            <p:spPr bwMode="auto">
              <a:xfrm>
                <a:off x="2156" y="2567"/>
                <a:ext cx="1" cy="182"/>
              </a:xfrm>
              <a:prstGeom prst="line">
                <a:avLst/>
              </a:prstGeom>
              <a:noFill/>
              <a:ln w="0">
                <a:solidFill>
                  <a:srgbClr val="000000"/>
                </a:solidFill>
                <a:round/>
                <a:headEnd/>
                <a:tailEnd/>
              </a:ln>
            </p:spPr>
            <p:txBody>
              <a:bodyPr/>
              <a:lstStyle/>
              <a:p>
                <a:endParaRPr lang="it-IT"/>
              </a:p>
            </p:txBody>
          </p:sp>
          <p:sp>
            <p:nvSpPr>
              <p:cNvPr id="53544" name="Rectangle 374"/>
              <p:cNvSpPr>
                <a:spLocks noChangeArrowheads="1"/>
              </p:cNvSpPr>
              <p:nvPr/>
            </p:nvSpPr>
            <p:spPr bwMode="auto">
              <a:xfrm>
                <a:off x="3270" y="2567"/>
                <a:ext cx="9" cy="182"/>
              </a:xfrm>
              <a:prstGeom prst="rect">
                <a:avLst/>
              </a:prstGeom>
              <a:solidFill>
                <a:srgbClr val="000000"/>
              </a:solidFill>
              <a:ln w="9525">
                <a:noFill/>
                <a:miter lim="800000"/>
                <a:headEnd/>
                <a:tailEnd/>
              </a:ln>
            </p:spPr>
            <p:txBody>
              <a:bodyPr/>
              <a:lstStyle/>
              <a:p>
                <a:endParaRPr lang="en-US"/>
              </a:p>
            </p:txBody>
          </p:sp>
          <p:sp>
            <p:nvSpPr>
              <p:cNvPr id="53545" name="Line 375"/>
              <p:cNvSpPr>
                <a:spLocks noChangeShapeType="1"/>
              </p:cNvSpPr>
              <p:nvPr/>
            </p:nvSpPr>
            <p:spPr bwMode="auto">
              <a:xfrm>
                <a:off x="3270" y="2567"/>
                <a:ext cx="1" cy="182"/>
              </a:xfrm>
              <a:prstGeom prst="line">
                <a:avLst/>
              </a:prstGeom>
              <a:noFill/>
              <a:ln w="0">
                <a:solidFill>
                  <a:srgbClr val="000000"/>
                </a:solidFill>
                <a:round/>
                <a:headEnd/>
                <a:tailEnd/>
              </a:ln>
            </p:spPr>
            <p:txBody>
              <a:bodyPr/>
              <a:lstStyle/>
              <a:p>
                <a:endParaRPr lang="it-IT"/>
              </a:p>
            </p:txBody>
          </p:sp>
          <p:sp>
            <p:nvSpPr>
              <p:cNvPr id="53546" name="Rectangle 376"/>
              <p:cNvSpPr>
                <a:spLocks noChangeArrowheads="1"/>
              </p:cNvSpPr>
              <p:nvPr/>
            </p:nvSpPr>
            <p:spPr bwMode="auto">
              <a:xfrm>
                <a:off x="4486" y="2567"/>
                <a:ext cx="8" cy="182"/>
              </a:xfrm>
              <a:prstGeom prst="rect">
                <a:avLst/>
              </a:prstGeom>
              <a:solidFill>
                <a:srgbClr val="000000"/>
              </a:solidFill>
              <a:ln w="9525">
                <a:noFill/>
                <a:miter lim="800000"/>
                <a:headEnd/>
                <a:tailEnd/>
              </a:ln>
            </p:spPr>
            <p:txBody>
              <a:bodyPr/>
              <a:lstStyle/>
              <a:p>
                <a:endParaRPr lang="en-US"/>
              </a:p>
            </p:txBody>
          </p:sp>
          <p:sp>
            <p:nvSpPr>
              <p:cNvPr id="53547" name="Line 377"/>
              <p:cNvSpPr>
                <a:spLocks noChangeShapeType="1"/>
              </p:cNvSpPr>
              <p:nvPr/>
            </p:nvSpPr>
            <p:spPr bwMode="auto">
              <a:xfrm>
                <a:off x="4486" y="2567"/>
                <a:ext cx="1" cy="182"/>
              </a:xfrm>
              <a:prstGeom prst="line">
                <a:avLst/>
              </a:prstGeom>
              <a:noFill/>
              <a:ln w="0">
                <a:solidFill>
                  <a:srgbClr val="000000"/>
                </a:solidFill>
                <a:round/>
                <a:headEnd/>
                <a:tailEnd/>
              </a:ln>
            </p:spPr>
            <p:txBody>
              <a:bodyPr/>
              <a:lstStyle/>
              <a:p>
                <a:endParaRPr lang="it-IT"/>
              </a:p>
            </p:txBody>
          </p:sp>
          <p:sp>
            <p:nvSpPr>
              <p:cNvPr id="53548" name="Rectangle 378"/>
              <p:cNvSpPr>
                <a:spLocks noChangeArrowheads="1"/>
              </p:cNvSpPr>
              <p:nvPr/>
            </p:nvSpPr>
            <p:spPr bwMode="auto">
              <a:xfrm>
                <a:off x="5500" y="2567"/>
                <a:ext cx="5" cy="182"/>
              </a:xfrm>
              <a:prstGeom prst="rect">
                <a:avLst/>
              </a:prstGeom>
              <a:solidFill>
                <a:srgbClr val="000000"/>
              </a:solidFill>
              <a:ln w="9525">
                <a:noFill/>
                <a:miter lim="800000"/>
                <a:headEnd/>
                <a:tailEnd/>
              </a:ln>
            </p:spPr>
            <p:txBody>
              <a:bodyPr/>
              <a:lstStyle/>
              <a:p>
                <a:endParaRPr lang="en-US"/>
              </a:p>
            </p:txBody>
          </p:sp>
          <p:sp>
            <p:nvSpPr>
              <p:cNvPr id="53549" name="Line 379"/>
              <p:cNvSpPr>
                <a:spLocks noChangeShapeType="1"/>
              </p:cNvSpPr>
              <p:nvPr/>
            </p:nvSpPr>
            <p:spPr bwMode="auto">
              <a:xfrm>
                <a:off x="5500" y="2567"/>
                <a:ext cx="1" cy="182"/>
              </a:xfrm>
              <a:prstGeom prst="line">
                <a:avLst/>
              </a:prstGeom>
              <a:noFill/>
              <a:ln w="0">
                <a:solidFill>
                  <a:srgbClr val="000000"/>
                </a:solidFill>
                <a:round/>
                <a:headEnd/>
                <a:tailEnd/>
              </a:ln>
            </p:spPr>
            <p:txBody>
              <a:bodyPr/>
              <a:lstStyle/>
              <a:p>
                <a:endParaRPr lang="it-IT"/>
              </a:p>
            </p:txBody>
          </p:sp>
          <p:sp>
            <p:nvSpPr>
              <p:cNvPr id="53550" name="Rectangle 380"/>
              <p:cNvSpPr>
                <a:spLocks noChangeArrowheads="1"/>
              </p:cNvSpPr>
              <p:nvPr/>
            </p:nvSpPr>
            <p:spPr bwMode="auto">
              <a:xfrm>
                <a:off x="1048" y="27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9</a:t>
                </a:r>
                <a:endParaRPr lang="en-US" sz="1600" u="sng">
                  <a:latin typeface="Times New Roman" pitchFamily="18" charset="0"/>
                </a:endParaRPr>
              </a:p>
            </p:txBody>
          </p:sp>
          <p:sp>
            <p:nvSpPr>
              <p:cNvPr id="53551" name="Rectangle 381"/>
              <p:cNvSpPr>
                <a:spLocks noChangeArrowheads="1"/>
              </p:cNvSpPr>
              <p:nvPr/>
            </p:nvSpPr>
            <p:spPr bwMode="auto">
              <a:xfrm>
                <a:off x="1115" y="2775"/>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552" name="Rectangle 382"/>
              <p:cNvSpPr>
                <a:spLocks noChangeArrowheads="1"/>
              </p:cNvSpPr>
              <p:nvPr/>
            </p:nvSpPr>
            <p:spPr bwMode="auto">
              <a:xfrm>
                <a:off x="1187"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53" name="Rectangle 383"/>
              <p:cNvSpPr>
                <a:spLocks noChangeArrowheads="1"/>
              </p:cNvSpPr>
              <p:nvPr/>
            </p:nvSpPr>
            <p:spPr bwMode="auto">
              <a:xfrm>
                <a:off x="1221"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54" name="Rectangle 384"/>
              <p:cNvSpPr>
                <a:spLocks noChangeArrowheads="1"/>
              </p:cNvSpPr>
              <p:nvPr/>
            </p:nvSpPr>
            <p:spPr bwMode="auto">
              <a:xfrm>
                <a:off x="2683" y="27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555" name="Rectangle 385"/>
              <p:cNvSpPr>
                <a:spLocks noChangeArrowheads="1"/>
              </p:cNvSpPr>
              <p:nvPr/>
            </p:nvSpPr>
            <p:spPr bwMode="auto">
              <a:xfrm>
                <a:off x="2751"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309" name="Rectangle 386"/>
              <p:cNvSpPr>
                <a:spLocks noChangeArrowheads="1"/>
              </p:cNvSpPr>
              <p:nvPr/>
            </p:nvSpPr>
            <p:spPr bwMode="auto">
              <a:xfrm>
                <a:off x="3848" y="2754"/>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3</a:t>
                </a:r>
                <a:endParaRPr lang="en-US" sz="1600" u="sng">
                  <a:effectLst>
                    <a:outerShdw blurRad="38100" dist="38100" dir="2700000" algn="tl">
                      <a:srgbClr val="C0C0C0"/>
                    </a:outerShdw>
                  </a:effectLst>
                  <a:latin typeface="Times New Roman" pitchFamily="-112" charset="0"/>
                </a:endParaRPr>
              </a:p>
            </p:txBody>
          </p:sp>
          <p:sp>
            <p:nvSpPr>
              <p:cNvPr id="53557" name="Rectangle 387"/>
              <p:cNvSpPr>
                <a:spLocks noChangeArrowheads="1"/>
              </p:cNvSpPr>
              <p:nvPr/>
            </p:nvSpPr>
            <p:spPr bwMode="auto">
              <a:xfrm>
                <a:off x="3916" y="2754"/>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558" name="Rectangle 388"/>
              <p:cNvSpPr>
                <a:spLocks noChangeArrowheads="1"/>
              </p:cNvSpPr>
              <p:nvPr/>
            </p:nvSpPr>
            <p:spPr bwMode="auto">
              <a:xfrm>
                <a:off x="4963" y="27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559" name="Rectangle 389"/>
              <p:cNvSpPr>
                <a:spLocks noChangeArrowheads="1"/>
              </p:cNvSpPr>
              <p:nvPr/>
            </p:nvSpPr>
            <p:spPr bwMode="auto">
              <a:xfrm>
                <a:off x="5030"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60" name="Rectangle 390"/>
              <p:cNvSpPr>
                <a:spLocks noChangeArrowheads="1"/>
              </p:cNvSpPr>
              <p:nvPr/>
            </p:nvSpPr>
            <p:spPr bwMode="auto">
              <a:xfrm>
                <a:off x="71" y="2749"/>
                <a:ext cx="6" cy="6"/>
              </a:xfrm>
              <a:prstGeom prst="rect">
                <a:avLst/>
              </a:prstGeom>
              <a:solidFill>
                <a:srgbClr val="000000"/>
              </a:solidFill>
              <a:ln w="9525">
                <a:noFill/>
                <a:miter lim="800000"/>
                <a:headEnd/>
                <a:tailEnd/>
              </a:ln>
            </p:spPr>
            <p:txBody>
              <a:bodyPr/>
              <a:lstStyle/>
              <a:p>
                <a:endParaRPr lang="en-US"/>
              </a:p>
            </p:txBody>
          </p:sp>
          <p:sp>
            <p:nvSpPr>
              <p:cNvPr id="53561" name="Line 391"/>
              <p:cNvSpPr>
                <a:spLocks noChangeShapeType="1"/>
              </p:cNvSpPr>
              <p:nvPr/>
            </p:nvSpPr>
            <p:spPr bwMode="auto">
              <a:xfrm>
                <a:off x="71" y="2749"/>
                <a:ext cx="6" cy="1"/>
              </a:xfrm>
              <a:prstGeom prst="line">
                <a:avLst/>
              </a:prstGeom>
              <a:noFill/>
              <a:ln w="0">
                <a:solidFill>
                  <a:srgbClr val="000000"/>
                </a:solidFill>
                <a:round/>
                <a:headEnd/>
                <a:tailEnd/>
              </a:ln>
            </p:spPr>
            <p:txBody>
              <a:bodyPr/>
              <a:lstStyle/>
              <a:p>
                <a:endParaRPr lang="it-IT"/>
              </a:p>
            </p:txBody>
          </p:sp>
          <p:sp>
            <p:nvSpPr>
              <p:cNvPr id="53562" name="Line 392"/>
              <p:cNvSpPr>
                <a:spLocks noChangeShapeType="1"/>
              </p:cNvSpPr>
              <p:nvPr/>
            </p:nvSpPr>
            <p:spPr bwMode="auto">
              <a:xfrm>
                <a:off x="71" y="2749"/>
                <a:ext cx="1" cy="6"/>
              </a:xfrm>
              <a:prstGeom prst="line">
                <a:avLst/>
              </a:prstGeom>
              <a:noFill/>
              <a:ln w="0">
                <a:solidFill>
                  <a:srgbClr val="000000"/>
                </a:solidFill>
                <a:round/>
                <a:headEnd/>
                <a:tailEnd/>
              </a:ln>
            </p:spPr>
            <p:txBody>
              <a:bodyPr/>
              <a:lstStyle/>
              <a:p>
                <a:endParaRPr lang="it-IT"/>
              </a:p>
            </p:txBody>
          </p:sp>
          <p:sp>
            <p:nvSpPr>
              <p:cNvPr id="53563" name="Rectangle 393"/>
              <p:cNvSpPr>
                <a:spLocks noChangeArrowheads="1"/>
              </p:cNvSpPr>
              <p:nvPr/>
            </p:nvSpPr>
            <p:spPr bwMode="auto">
              <a:xfrm>
                <a:off x="77" y="2749"/>
                <a:ext cx="2079" cy="6"/>
              </a:xfrm>
              <a:prstGeom prst="rect">
                <a:avLst/>
              </a:prstGeom>
              <a:solidFill>
                <a:srgbClr val="000000"/>
              </a:solidFill>
              <a:ln w="9525">
                <a:noFill/>
                <a:miter lim="800000"/>
                <a:headEnd/>
                <a:tailEnd/>
              </a:ln>
            </p:spPr>
            <p:txBody>
              <a:bodyPr/>
              <a:lstStyle/>
              <a:p>
                <a:endParaRPr lang="en-US"/>
              </a:p>
            </p:txBody>
          </p:sp>
          <p:sp>
            <p:nvSpPr>
              <p:cNvPr id="53564" name="Line 394"/>
              <p:cNvSpPr>
                <a:spLocks noChangeShapeType="1"/>
              </p:cNvSpPr>
              <p:nvPr/>
            </p:nvSpPr>
            <p:spPr bwMode="auto">
              <a:xfrm>
                <a:off x="77" y="2749"/>
                <a:ext cx="2079" cy="1"/>
              </a:xfrm>
              <a:prstGeom prst="line">
                <a:avLst/>
              </a:prstGeom>
              <a:noFill/>
              <a:ln w="0">
                <a:solidFill>
                  <a:srgbClr val="000000"/>
                </a:solidFill>
                <a:round/>
                <a:headEnd/>
                <a:tailEnd/>
              </a:ln>
            </p:spPr>
            <p:txBody>
              <a:bodyPr/>
              <a:lstStyle/>
              <a:p>
                <a:endParaRPr lang="it-IT"/>
              </a:p>
            </p:txBody>
          </p:sp>
          <p:sp>
            <p:nvSpPr>
              <p:cNvPr id="53565" name="Rectangle 395"/>
              <p:cNvSpPr>
                <a:spLocks noChangeArrowheads="1"/>
              </p:cNvSpPr>
              <p:nvPr/>
            </p:nvSpPr>
            <p:spPr bwMode="auto">
              <a:xfrm>
                <a:off x="2156" y="2749"/>
                <a:ext cx="9" cy="6"/>
              </a:xfrm>
              <a:prstGeom prst="rect">
                <a:avLst/>
              </a:prstGeom>
              <a:solidFill>
                <a:srgbClr val="000000"/>
              </a:solidFill>
              <a:ln w="9525">
                <a:noFill/>
                <a:miter lim="800000"/>
                <a:headEnd/>
                <a:tailEnd/>
              </a:ln>
            </p:spPr>
            <p:txBody>
              <a:bodyPr/>
              <a:lstStyle/>
              <a:p>
                <a:endParaRPr lang="en-US"/>
              </a:p>
            </p:txBody>
          </p:sp>
          <p:sp>
            <p:nvSpPr>
              <p:cNvPr id="53566" name="Line 396"/>
              <p:cNvSpPr>
                <a:spLocks noChangeShapeType="1"/>
              </p:cNvSpPr>
              <p:nvPr/>
            </p:nvSpPr>
            <p:spPr bwMode="auto">
              <a:xfrm>
                <a:off x="2156" y="2749"/>
                <a:ext cx="9" cy="1"/>
              </a:xfrm>
              <a:prstGeom prst="line">
                <a:avLst/>
              </a:prstGeom>
              <a:noFill/>
              <a:ln w="0">
                <a:solidFill>
                  <a:srgbClr val="000000"/>
                </a:solidFill>
                <a:round/>
                <a:headEnd/>
                <a:tailEnd/>
              </a:ln>
            </p:spPr>
            <p:txBody>
              <a:bodyPr/>
              <a:lstStyle/>
              <a:p>
                <a:endParaRPr lang="it-IT"/>
              </a:p>
            </p:txBody>
          </p:sp>
          <p:sp>
            <p:nvSpPr>
              <p:cNvPr id="53567" name="Rectangle 397"/>
              <p:cNvSpPr>
                <a:spLocks noChangeArrowheads="1"/>
              </p:cNvSpPr>
              <p:nvPr/>
            </p:nvSpPr>
            <p:spPr bwMode="auto">
              <a:xfrm>
                <a:off x="2165" y="2749"/>
                <a:ext cx="1105" cy="6"/>
              </a:xfrm>
              <a:prstGeom prst="rect">
                <a:avLst/>
              </a:prstGeom>
              <a:solidFill>
                <a:srgbClr val="000000"/>
              </a:solidFill>
              <a:ln w="9525">
                <a:noFill/>
                <a:miter lim="800000"/>
                <a:headEnd/>
                <a:tailEnd/>
              </a:ln>
            </p:spPr>
            <p:txBody>
              <a:bodyPr/>
              <a:lstStyle/>
              <a:p>
                <a:endParaRPr lang="en-US"/>
              </a:p>
            </p:txBody>
          </p:sp>
          <p:sp>
            <p:nvSpPr>
              <p:cNvPr id="53568" name="Line 398"/>
              <p:cNvSpPr>
                <a:spLocks noChangeShapeType="1"/>
              </p:cNvSpPr>
              <p:nvPr/>
            </p:nvSpPr>
            <p:spPr bwMode="auto">
              <a:xfrm>
                <a:off x="2165" y="2749"/>
                <a:ext cx="1105" cy="1"/>
              </a:xfrm>
              <a:prstGeom prst="line">
                <a:avLst/>
              </a:prstGeom>
              <a:noFill/>
              <a:ln w="0">
                <a:solidFill>
                  <a:srgbClr val="000000"/>
                </a:solidFill>
                <a:round/>
                <a:headEnd/>
                <a:tailEnd/>
              </a:ln>
            </p:spPr>
            <p:txBody>
              <a:bodyPr/>
              <a:lstStyle/>
              <a:p>
                <a:endParaRPr lang="it-IT"/>
              </a:p>
            </p:txBody>
          </p:sp>
          <p:sp>
            <p:nvSpPr>
              <p:cNvPr id="53569" name="Rectangle 399"/>
              <p:cNvSpPr>
                <a:spLocks noChangeArrowheads="1"/>
              </p:cNvSpPr>
              <p:nvPr/>
            </p:nvSpPr>
            <p:spPr bwMode="auto">
              <a:xfrm>
                <a:off x="3270" y="2749"/>
                <a:ext cx="9" cy="6"/>
              </a:xfrm>
              <a:prstGeom prst="rect">
                <a:avLst/>
              </a:prstGeom>
              <a:solidFill>
                <a:srgbClr val="000000"/>
              </a:solidFill>
              <a:ln w="9525">
                <a:noFill/>
                <a:miter lim="800000"/>
                <a:headEnd/>
                <a:tailEnd/>
              </a:ln>
            </p:spPr>
            <p:txBody>
              <a:bodyPr/>
              <a:lstStyle/>
              <a:p>
                <a:endParaRPr lang="en-US"/>
              </a:p>
            </p:txBody>
          </p:sp>
          <p:sp>
            <p:nvSpPr>
              <p:cNvPr id="53570" name="Line 400"/>
              <p:cNvSpPr>
                <a:spLocks noChangeShapeType="1"/>
              </p:cNvSpPr>
              <p:nvPr/>
            </p:nvSpPr>
            <p:spPr bwMode="auto">
              <a:xfrm>
                <a:off x="3270" y="2749"/>
                <a:ext cx="9" cy="1"/>
              </a:xfrm>
              <a:prstGeom prst="line">
                <a:avLst/>
              </a:prstGeom>
              <a:noFill/>
              <a:ln w="0">
                <a:solidFill>
                  <a:srgbClr val="000000"/>
                </a:solidFill>
                <a:round/>
                <a:headEnd/>
                <a:tailEnd/>
              </a:ln>
            </p:spPr>
            <p:txBody>
              <a:bodyPr/>
              <a:lstStyle/>
              <a:p>
                <a:endParaRPr lang="it-IT"/>
              </a:p>
            </p:txBody>
          </p:sp>
          <p:sp>
            <p:nvSpPr>
              <p:cNvPr id="53571" name="Rectangle 401"/>
              <p:cNvSpPr>
                <a:spLocks noChangeArrowheads="1"/>
              </p:cNvSpPr>
              <p:nvPr/>
            </p:nvSpPr>
            <p:spPr bwMode="auto">
              <a:xfrm>
                <a:off x="3279" y="2749"/>
                <a:ext cx="1207" cy="6"/>
              </a:xfrm>
              <a:prstGeom prst="rect">
                <a:avLst/>
              </a:prstGeom>
              <a:solidFill>
                <a:srgbClr val="000000"/>
              </a:solidFill>
              <a:ln w="9525">
                <a:noFill/>
                <a:miter lim="800000"/>
                <a:headEnd/>
                <a:tailEnd/>
              </a:ln>
            </p:spPr>
            <p:txBody>
              <a:bodyPr/>
              <a:lstStyle/>
              <a:p>
                <a:endParaRPr lang="en-US"/>
              </a:p>
            </p:txBody>
          </p:sp>
          <p:sp>
            <p:nvSpPr>
              <p:cNvPr id="53572" name="Line 402"/>
              <p:cNvSpPr>
                <a:spLocks noChangeShapeType="1"/>
              </p:cNvSpPr>
              <p:nvPr/>
            </p:nvSpPr>
            <p:spPr bwMode="auto">
              <a:xfrm>
                <a:off x="3279" y="2749"/>
                <a:ext cx="1207" cy="1"/>
              </a:xfrm>
              <a:prstGeom prst="line">
                <a:avLst/>
              </a:prstGeom>
              <a:noFill/>
              <a:ln w="0">
                <a:solidFill>
                  <a:srgbClr val="000000"/>
                </a:solidFill>
                <a:round/>
                <a:headEnd/>
                <a:tailEnd/>
              </a:ln>
            </p:spPr>
            <p:txBody>
              <a:bodyPr/>
              <a:lstStyle/>
              <a:p>
                <a:endParaRPr lang="it-IT"/>
              </a:p>
            </p:txBody>
          </p:sp>
          <p:sp>
            <p:nvSpPr>
              <p:cNvPr id="53573" name="Rectangle 403"/>
              <p:cNvSpPr>
                <a:spLocks noChangeArrowheads="1"/>
              </p:cNvSpPr>
              <p:nvPr/>
            </p:nvSpPr>
            <p:spPr bwMode="auto">
              <a:xfrm>
                <a:off x="4486" y="2749"/>
                <a:ext cx="8" cy="6"/>
              </a:xfrm>
              <a:prstGeom prst="rect">
                <a:avLst/>
              </a:prstGeom>
              <a:solidFill>
                <a:srgbClr val="000000"/>
              </a:solidFill>
              <a:ln w="9525">
                <a:noFill/>
                <a:miter lim="800000"/>
                <a:headEnd/>
                <a:tailEnd/>
              </a:ln>
            </p:spPr>
            <p:txBody>
              <a:bodyPr/>
              <a:lstStyle/>
              <a:p>
                <a:endParaRPr lang="en-US"/>
              </a:p>
            </p:txBody>
          </p:sp>
          <p:sp>
            <p:nvSpPr>
              <p:cNvPr id="53574" name="Line 404"/>
              <p:cNvSpPr>
                <a:spLocks noChangeShapeType="1"/>
              </p:cNvSpPr>
              <p:nvPr/>
            </p:nvSpPr>
            <p:spPr bwMode="auto">
              <a:xfrm>
                <a:off x="4486" y="2749"/>
                <a:ext cx="8" cy="1"/>
              </a:xfrm>
              <a:prstGeom prst="line">
                <a:avLst/>
              </a:prstGeom>
              <a:noFill/>
              <a:ln w="0">
                <a:solidFill>
                  <a:srgbClr val="000000"/>
                </a:solidFill>
                <a:round/>
                <a:headEnd/>
                <a:tailEnd/>
              </a:ln>
            </p:spPr>
            <p:txBody>
              <a:bodyPr/>
              <a:lstStyle/>
              <a:p>
                <a:endParaRPr lang="it-IT"/>
              </a:p>
            </p:txBody>
          </p:sp>
          <p:sp>
            <p:nvSpPr>
              <p:cNvPr id="53575" name="Rectangle 405"/>
              <p:cNvSpPr>
                <a:spLocks noChangeArrowheads="1"/>
              </p:cNvSpPr>
              <p:nvPr/>
            </p:nvSpPr>
            <p:spPr bwMode="auto">
              <a:xfrm>
                <a:off x="4494" y="2749"/>
                <a:ext cx="1006" cy="6"/>
              </a:xfrm>
              <a:prstGeom prst="rect">
                <a:avLst/>
              </a:prstGeom>
              <a:solidFill>
                <a:srgbClr val="000000"/>
              </a:solidFill>
              <a:ln w="9525">
                <a:noFill/>
                <a:miter lim="800000"/>
                <a:headEnd/>
                <a:tailEnd/>
              </a:ln>
            </p:spPr>
            <p:txBody>
              <a:bodyPr/>
              <a:lstStyle/>
              <a:p>
                <a:endParaRPr lang="en-US"/>
              </a:p>
            </p:txBody>
          </p:sp>
        </p:grpSp>
        <p:sp>
          <p:nvSpPr>
            <p:cNvPr id="53256" name="Line 406"/>
            <p:cNvSpPr>
              <a:spLocks noChangeShapeType="1"/>
            </p:cNvSpPr>
            <p:nvPr/>
          </p:nvSpPr>
          <p:spPr bwMode="auto">
            <a:xfrm>
              <a:off x="4494" y="2749"/>
              <a:ext cx="1006" cy="1"/>
            </a:xfrm>
            <a:prstGeom prst="line">
              <a:avLst/>
            </a:prstGeom>
            <a:noFill/>
            <a:ln w="0">
              <a:solidFill>
                <a:srgbClr val="000000"/>
              </a:solidFill>
              <a:round/>
              <a:headEnd/>
              <a:tailEnd/>
            </a:ln>
          </p:spPr>
          <p:txBody>
            <a:bodyPr/>
            <a:lstStyle/>
            <a:p>
              <a:endParaRPr lang="it-IT"/>
            </a:p>
          </p:txBody>
        </p:sp>
        <p:sp>
          <p:nvSpPr>
            <p:cNvPr id="53257" name="Rectangle 407"/>
            <p:cNvSpPr>
              <a:spLocks noChangeArrowheads="1"/>
            </p:cNvSpPr>
            <p:nvPr/>
          </p:nvSpPr>
          <p:spPr bwMode="auto">
            <a:xfrm>
              <a:off x="5500" y="2749"/>
              <a:ext cx="5" cy="6"/>
            </a:xfrm>
            <a:prstGeom prst="rect">
              <a:avLst/>
            </a:prstGeom>
            <a:solidFill>
              <a:srgbClr val="000000"/>
            </a:solidFill>
            <a:ln w="9525">
              <a:noFill/>
              <a:miter lim="800000"/>
              <a:headEnd/>
              <a:tailEnd/>
            </a:ln>
          </p:spPr>
          <p:txBody>
            <a:bodyPr/>
            <a:lstStyle/>
            <a:p>
              <a:endParaRPr lang="en-US"/>
            </a:p>
          </p:txBody>
        </p:sp>
        <p:sp>
          <p:nvSpPr>
            <p:cNvPr id="53258" name="Line 408"/>
            <p:cNvSpPr>
              <a:spLocks noChangeShapeType="1"/>
            </p:cNvSpPr>
            <p:nvPr/>
          </p:nvSpPr>
          <p:spPr bwMode="auto">
            <a:xfrm>
              <a:off x="5500" y="2749"/>
              <a:ext cx="5" cy="1"/>
            </a:xfrm>
            <a:prstGeom prst="line">
              <a:avLst/>
            </a:prstGeom>
            <a:noFill/>
            <a:ln w="0">
              <a:solidFill>
                <a:srgbClr val="000000"/>
              </a:solidFill>
              <a:round/>
              <a:headEnd/>
              <a:tailEnd/>
            </a:ln>
          </p:spPr>
          <p:txBody>
            <a:bodyPr/>
            <a:lstStyle/>
            <a:p>
              <a:endParaRPr lang="it-IT"/>
            </a:p>
          </p:txBody>
        </p:sp>
        <p:sp>
          <p:nvSpPr>
            <p:cNvPr id="53259" name="Line 409"/>
            <p:cNvSpPr>
              <a:spLocks noChangeShapeType="1"/>
            </p:cNvSpPr>
            <p:nvPr/>
          </p:nvSpPr>
          <p:spPr bwMode="auto">
            <a:xfrm>
              <a:off x="5500" y="2749"/>
              <a:ext cx="1" cy="6"/>
            </a:xfrm>
            <a:prstGeom prst="line">
              <a:avLst/>
            </a:prstGeom>
            <a:noFill/>
            <a:ln w="0">
              <a:solidFill>
                <a:srgbClr val="000000"/>
              </a:solidFill>
              <a:round/>
              <a:headEnd/>
              <a:tailEnd/>
            </a:ln>
          </p:spPr>
          <p:txBody>
            <a:bodyPr/>
            <a:lstStyle/>
            <a:p>
              <a:endParaRPr lang="it-IT"/>
            </a:p>
          </p:txBody>
        </p:sp>
        <p:sp>
          <p:nvSpPr>
            <p:cNvPr id="53260" name="Rectangle 410"/>
            <p:cNvSpPr>
              <a:spLocks noChangeArrowheads="1"/>
            </p:cNvSpPr>
            <p:nvPr/>
          </p:nvSpPr>
          <p:spPr bwMode="auto">
            <a:xfrm>
              <a:off x="71" y="2755"/>
              <a:ext cx="6" cy="182"/>
            </a:xfrm>
            <a:prstGeom prst="rect">
              <a:avLst/>
            </a:prstGeom>
            <a:solidFill>
              <a:srgbClr val="000000"/>
            </a:solidFill>
            <a:ln w="9525">
              <a:noFill/>
              <a:miter lim="800000"/>
              <a:headEnd/>
              <a:tailEnd/>
            </a:ln>
          </p:spPr>
          <p:txBody>
            <a:bodyPr/>
            <a:lstStyle/>
            <a:p>
              <a:endParaRPr lang="en-US"/>
            </a:p>
          </p:txBody>
        </p:sp>
        <p:sp>
          <p:nvSpPr>
            <p:cNvPr id="53261" name="Line 411"/>
            <p:cNvSpPr>
              <a:spLocks noChangeShapeType="1"/>
            </p:cNvSpPr>
            <p:nvPr/>
          </p:nvSpPr>
          <p:spPr bwMode="auto">
            <a:xfrm>
              <a:off x="71" y="2755"/>
              <a:ext cx="1" cy="182"/>
            </a:xfrm>
            <a:prstGeom prst="line">
              <a:avLst/>
            </a:prstGeom>
            <a:noFill/>
            <a:ln w="0">
              <a:solidFill>
                <a:srgbClr val="000000"/>
              </a:solidFill>
              <a:round/>
              <a:headEnd/>
              <a:tailEnd/>
            </a:ln>
          </p:spPr>
          <p:txBody>
            <a:bodyPr/>
            <a:lstStyle/>
            <a:p>
              <a:endParaRPr lang="it-IT"/>
            </a:p>
          </p:txBody>
        </p:sp>
        <p:sp>
          <p:nvSpPr>
            <p:cNvPr id="53262" name="Rectangle 412"/>
            <p:cNvSpPr>
              <a:spLocks noChangeArrowheads="1"/>
            </p:cNvSpPr>
            <p:nvPr/>
          </p:nvSpPr>
          <p:spPr bwMode="auto">
            <a:xfrm>
              <a:off x="2156" y="2755"/>
              <a:ext cx="9" cy="182"/>
            </a:xfrm>
            <a:prstGeom prst="rect">
              <a:avLst/>
            </a:prstGeom>
            <a:solidFill>
              <a:srgbClr val="000000"/>
            </a:solidFill>
            <a:ln w="9525">
              <a:noFill/>
              <a:miter lim="800000"/>
              <a:headEnd/>
              <a:tailEnd/>
            </a:ln>
          </p:spPr>
          <p:txBody>
            <a:bodyPr/>
            <a:lstStyle/>
            <a:p>
              <a:endParaRPr lang="en-US"/>
            </a:p>
          </p:txBody>
        </p:sp>
        <p:sp>
          <p:nvSpPr>
            <p:cNvPr id="53263" name="Line 413"/>
            <p:cNvSpPr>
              <a:spLocks noChangeShapeType="1"/>
            </p:cNvSpPr>
            <p:nvPr/>
          </p:nvSpPr>
          <p:spPr bwMode="auto">
            <a:xfrm>
              <a:off x="2156" y="2755"/>
              <a:ext cx="1" cy="182"/>
            </a:xfrm>
            <a:prstGeom prst="line">
              <a:avLst/>
            </a:prstGeom>
            <a:noFill/>
            <a:ln w="0">
              <a:solidFill>
                <a:srgbClr val="000000"/>
              </a:solidFill>
              <a:round/>
              <a:headEnd/>
              <a:tailEnd/>
            </a:ln>
          </p:spPr>
          <p:txBody>
            <a:bodyPr/>
            <a:lstStyle/>
            <a:p>
              <a:endParaRPr lang="it-IT"/>
            </a:p>
          </p:txBody>
        </p:sp>
        <p:sp>
          <p:nvSpPr>
            <p:cNvPr id="53264" name="Rectangle 414"/>
            <p:cNvSpPr>
              <a:spLocks noChangeArrowheads="1"/>
            </p:cNvSpPr>
            <p:nvPr/>
          </p:nvSpPr>
          <p:spPr bwMode="auto">
            <a:xfrm>
              <a:off x="3270" y="2755"/>
              <a:ext cx="9" cy="182"/>
            </a:xfrm>
            <a:prstGeom prst="rect">
              <a:avLst/>
            </a:prstGeom>
            <a:solidFill>
              <a:srgbClr val="000000"/>
            </a:solidFill>
            <a:ln w="9525">
              <a:noFill/>
              <a:miter lim="800000"/>
              <a:headEnd/>
              <a:tailEnd/>
            </a:ln>
          </p:spPr>
          <p:txBody>
            <a:bodyPr/>
            <a:lstStyle/>
            <a:p>
              <a:endParaRPr lang="en-US"/>
            </a:p>
          </p:txBody>
        </p:sp>
        <p:sp>
          <p:nvSpPr>
            <p:cNvPr id="53265" name="Line 415"/>
            <p:cNvSpPr>
              <a:spLocks noChangeShapeType="1"/>
            </p:cNvSpPr>
            <p:nvPr/>
          </p:nvSpPr>
          <p:spPr bwMode="auto">
            <a:xfrm>
              <a:off x="3270" y="2755"/>
              <a:ext cx="1" cy="182"/>
            </a:xfrm>
            <a:prstGeom prst="line">
              <a:avLst/>
            </a:prstGeom>
            <a:noFill/>
            <a:ln w="0">
              <a:solidFill>
                <a:srgbClr val="000000"/>
              </a:solidFill>
              <a:round/>
              <a:headEnd/>
              <a:tailEnd/>
            </a:ln>
          </p:spPr>
          <p:txBody>
            <a:bodyPr/>
            <a:lstStyle/>
            <a:p>
              <a:endParaRPr lang="it-IT"/>
            </a:p>
          </p:txBody>
        </p:sp>
        <p:sp>
          <p:nvSpPr>
            <p:cNvPr id="53266" name="Rectangle 416"/>
            <p:cNvSpPr>
              <a:spLocks noChangeArrowheads="1"/>
            </p:cNvSpPr>
            <p:nvPr/>
          </p:nvSpPr>
          <p:spPr bwMode="auto">
            <a:xfrm>
              <a:off x="4486" y="2755"/>
              <a:ext cx="8" cy="182"/>
            </a:xfrm>
            <a:prstGeom prst="rect">
              <a:avLst/>
            </a:prstGeom>
            <a:solidFill>
              <a:srgbClr val="000000"/>
            </a:solidFill>
            <a:ln w="9525">
              <a:noFill/>
              <a:miter lim="800000"/>
              <a:headEnd/>
              <a:tailEnd/>
            </a:ln>
          </p:spPr>
          <p:txBody>
            <a:bodyPr/>
            <a:lstStyle/>
            <a:p>
              <a:endParaRPr lang="en-US"/>
            </a:p>
          </p:txBody>
        </p:sp>
        <p:sp>
          <p:nvSpPr>
            <p:cNvPr id="53267" name="Line 417"/>
            <p:cNvSpPr>
              <a:spLocks noChangeShapeType="1"/>
            </p:cNvSpPr>
            <p:nvPr/>
          </p:nvSpPr>
          <p:spPr bwMode="auto">
            <a:xfrm>
              <a:off x="4486" y="2755"/>
              <a:ext cx="1" cy="182"/>
            </a:xfrm>
            <a:prstGeom prst="line">
              <a:avLst/>
            </a:prstGeom>
            <a:noFill/>
            <a:ln w="0">
              <a:solidFill>
                <a:srgbClr val="000000"/>
              </a:solidFill>
              <a:round/>
              <a:headEnd/>
              <a:tailEnd/>
            </a:ln>
          </p:spPr>
          <p:txBody>
            <a:bodyPr/>
            <a:lstStyle/>
            <a:p>
              <a:endParaRPr lang="it-IT"/>
            </a:p>
          </p:txBody>
        </p:sp>
        <p:sp>
          <p:nvSpPr>
            <p:cNvPr id="53268" name="Rectangle 418"/>
            <p:cNvSpPr>
              <a:spLocks noChangeArrowheads="1"/>
            </p:cNvSpPr>
            <p:nvPr/>
          </p:nvSpPr>
          <p:spPr bwMode="auto">
            <a:xfrm>
              <a:off x="5500" y="2755"/>
              <a:ext cx="5" cy="182"/>
            </a:xfrm>
            <a:prstGeom prst="rect">
              <a:avLst/>
            </a:prstGeom>
            <a:solidFill>
              <a:srgbClr val="000000"/>
            </a:solidFill>
            <a:ln w="9525">
              <a:noFill/>
              <a:miter lim="800000"/>
              <a:headEnd/>
              <a:tailEnd/>
            </a:ln>
          </p:spPr>
          <p:txBody>
            <a:bodyPr/>
            <a:lstStyle/>
            <a:p>
              <a:endParaRPr lang="en-US"/>
            </a:p>
          </p:txBody>
        </p:sp>
        <p:sp>
          <p:nvSpPr>
            <p:cNvPr id="53269" name="Line 419"/>
            <p:cNvSpPr>
              <a:spLocks noChangeShapeType="1"/>
            </p:cNvSpPr>
            <p:nvPr/>
          </p:nvSpPr>
          <p:spPr bwMode="auto">
            <a:xfrm>
              <a:off x="5500" y="2755"/>
              <a:ext cx="1" cy="182"/>
            </a:xfrm>
            <a:prstGeom prst="line">
              <a:avLst/>
            </a:prstGeom>
            <a:noFill/>
            <a:ln w="0">
              <a:solidFill>
                <a:srgbClr val="000000"/>
              </a:solidFill>
              <a:round/>
              <a:headEnd/>
              <a:tailEnd/>
            </a:ln>
          </p:spPr>
          <p:txBody>
            <a:bodyPr/>
            <a:lstStyle/>
            <a:p>
              <a:endParaRPr lang="it-IT"/>
            </a:p>
          </p:txBody>
        </p:sp>
        <p:sp>
          <p:nvSpPr>
            <p:cNvPr id="53270" name="Rectangle 420"/>
            <p:cNvSpPr>
              <a:spLocks noChangeArrowheads="1"/>
            </p:cNvSpPr>
            <p:nvPr/>
          </p:nvSpPr>
          <p:spPr bwMode="auto">
            <a:xfrm>
              <a:off x="963" y="2942"/>
              <a:ext cx="309"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Total</a:t>
              </a:r>
              <a:endParaRPr lang="en-US" sz="1600" u="sng">
                <a:latin typeface="Times New Roman" pitchFamily="18" charset="0"/>
              </a:endParaRPr>
            </a:p>
          </p:txBody>
        </p:sp>
        <p:sp>
          <p:nvSpPr>
            <p:cNvPr id="53271" name="Rectangle 421"/>
            <p:cNvSpPr>
              <a:spLocks noChangeArrowheads="1"/>
            </p:cNvSpPr>
            <p:nvPr/>
          </p:nvSpPr>
          <p:spPr bwMode="auto">
            <a:xfrm>
              <a:off x="1271"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2" name="Rectangle 422"/>
            <p:cNvSpPr>
              <a:spLocks noChangeArrowheads="1"/>
            </p:cNvSpPr>
            <p:nvPr/>
          </p:nvSpPr>
          <p:spPr bwMode="auto">
            <a:xfrm>
              <a:off x="2649" y="2942"/>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57</a:t>
              </a:r>
              <a:endParaRPr lang="en-US" sz="1600" u="sng">
                <a:latin typeface="Times New Roman" pitchFamily="18" charset="0"/>
              </a:endParaRPr>
            </a:p>
          </p:txBody>
        </p:sp>
        <p:sp>
          <p:nvSpPr>
            <p:cNvPr id="53273" name="Rectangle 423"/>
            <p:cNvSpPr>
              <a:spLocks noChangeArrowheads="1"/>
            </p:cNvSpPr>
            <p:nvPr/>
          </p:nvSpPr>
          <p:spPr bwMode="auto">
            <a:xfrm>
              <a:off x="2784"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4" name="Rectangle 424"/>
            <p:cNvSpPr>
              <a:spLocks noChangeArrowheads="1"/>
            </p:cNvSpPr>
            <p:nvPr/>
          </p:nvSpPr>
          <p:spPr bwMode="auto">
            <a:xfrm>
              <a:off x="3815" y="2942"/>
              <a:ext cx="137" cy="165"/>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16</a:t>
              </a:r>
              <a:endParaRPr lang="en-US" sz="1600" u="sng">
                <a:solidFill>
                  <a:srgbClr val="FF0000"/>
                </a:solidFill>
                <a:latin typeface="Times New Roman" pitchFamily="18" charset="0"/>
              </a:endParaRPr>
            </a:p>
          </p:txBody>
        </p:sp>
        <p:sp>
          <p:nvSpPr>
            <p:cNvPr id="53275" name="Rectangle 425"/>
            <p:cNvSpPr>
              <a:spLocks noChangeArrowheads="1"/>
            </p:cNvSpPr>
            <p:nvPr/>
          </p:nvSpPr>
          <p:spPr bwMode="auto">
            <a:xfrm>
              <a:off x="3950"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6" name="Rectangle 426"/>
            <p:cNvSpPr>
              <a:spLocks noChangeArrowheads="1"/>
            </p:cNvSpPr>
            <p:nvPr/>
          </p:nvSpPr>
          <p:spPr bwMode="auto">
            <a:xfrm>
              <a:off x="4963" y="2942"/>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8</a:t>
              </a:r>
              <a:endParaRPr lang="en-US" sz="1600" u="sng">
                <a:latin typeface="Times New Roman" pitchFamily="18" charset="0"/>
              </a:endParaRPr>
            </a:p>
          </p:txBody>
        </p:sp>
        <p:sp>
          <p:nvSpPr>
            <p:cNvPr id="53277" name="Rectangle 427"/>
            <p:cNvSpPr>
              <a:spLocks noChangeArrowheads="1"/>
            </p:cNvSpPr>
            <p:nvPr/>
          </p:nvSpPr>
          <p:spPr bwMode="auto">
            <a:xfrm>
              <a:off x="5030"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8" name="Rectangle 428"/>
            <p:cNvSpPr>
              <a:spLocks noChangeArrowheads="1"/>
            </p:cNvSpPr>
            <p:nvPr/>
          </p:nvSpPr>
          <p:spPr bwMode="auto">
            <a:xfrm>
              <a:off x="71" y="2937"/>
              <a:ext cx="6" cy="5"/>
            </a:xfrm>
            <a:prstGeom prst="rect">
              <a:avLst/>
            </a:prstGeom>
            <a:solidFill>
              <a:srgbClr val="000000"/>
            </a:solidFill>
            <a:ln w="9525">
              <a:noFill/>
              <a:miter lim="800000"/>
              <a:headEnd/>
              <a:tailEnd/>
            </a:ln>
          </p:spPr>
          <p:txBody>
            <a:bodyPr/>
            <a:lstStyle/>
            <a:p>
              <a:endParaRPr lang="en-US"/>
            </a:p>
          </p:txBody>
        </p:sp>
        <p:sp>
          <p:nvSpPr>
            <p:cNvPr id="53279" name="Line 429"/>
            <p:cNvSpPr>
              <a:spLocks noChangeShapeType="1"/>
            </p:cNvSpPr>
            <p:nvPr/>
          </p:nvSpPr>
          <p:spPr bwMode="auto">
            <a:xfrm>
              <a:off x="71" y="2937"/>
              <a:ext cx="6" cy="1"/>
            </a:xfrm>
            <a:prstGeom prst="line">
              <a:avLst/>
            </a:prstGeom>
            <a:noFill/>
            <a:ln w="0">
              <a:solidFill>
                <a:srgbClr val="000000"/>
              </a:solidFill>
              <a:round/>
              <a:headEnd/>
              <a:tailEnd/>
            </a:ln>
          </p:spPr>
          <p:txBody>
            <a:bodyPr/>
            <a:lstStyle/>
            <a:p>
              <a:endParaRPr lang="it-IT"/>
            </a:p>
          </p:txBody>
        </p:sp>
        <p:sp>
          <p:nvSpPr>
            <p:cNvPr id="53280" name="Line 430"/>
            <p:cNvSpPr>
              <a:spLocks noChangeShapeType="1"/>
            </p:cNvSpPr>
            <p:nvPr/>
          </p:nvSpPr>
          <p:spPr bwMode="auto">
            <a:xfrm>
              <a:off x="71" y="2937"/>
              <a:ext cx="1" cy="5"/>
            </a:xfrm>
            <a:prstGeom prst="line">
              <a:avLst/>
            </a:prstGeom>
            <a:noFill/>
            <a:ln w="0">
              <a:solidFill>
                <a:srgbClr val="000000"/>
              </a:solidFill>
              <a:round/>
              <a:headEnd/>
              <a:tailEnd/>
            </a:ln>
          </p:spPr>
          <p:txBody>
            <a:bodyPr/>
            <a:lstStyle/>
            <a:p>
              <a:endParaRPr lang="it-IT"/>
            </a:p>
          </p:txBody>
        </p:sp>
        <p:sp>
          <p:nvSpPr>
            <p:cNvPr id="53281" name="Rectangle 431"/>
            <p:cNvSpPr>
              <a:spLocks noChangeArrowheads="1"/>
            </p:cNvSpPr>
            <p:nvPr/>
          </p:nvSpPr>
          <p:spPr bwMode="auto">
            <a:xfrm>
              <a:off x="77" y="2937"/>
              <a:ext cx="2079" cy="5"/>
            </a:xfrm>
            <a:prstGeom prst="rect">
              <a:avLst/>
            </a:prstGeom>
            <a:solidFill>
              <a:srgbClr val="000000"/>
            </a:solidFill>
            <a:ln w="9525">
              <a:noFill/>
              <a:miter lim="800000"/>
              <a:headEnd/>
              <a:tailEnd/>
            </a:ln>
          </p:spPr>
          <p:txBody>
            <a:bodyPr/>
            <a:lstStyle/>
            <a:p>
              <a:endParaRPr lang="en-US"/>
            </a:p>
          </p:txBody>
        </p:sp>
        <p:sp>
          <p:nvSpPr>
            <p:cNvPr id="53282" name="Line 432"/>
            <p:cNvSpPr>
              <a:spLocks noChangeShapeType="1"/>
            </p:cNvSpPr>
            <p:nvPr/>
          </p:nvSpPr>
          <p:spPr bwMode="auto">
            <a:xfrm>
              <a:off x="77" y="2937"/>
              <a:ext cx="2079" cy="1"/>
            </a:xfrm>
            <a:prstGeom prst="line">
              <a:avLst/>
            </a:prstGeom>
            <a:noFill/>
            <a:ln w="0">
              <a:solidFill>
                <a:srgbClr val="000000"/>
              </a:solidFill>
              <a:round/>
              <a:headEnd/>
              <a:tailEnd/>
            </a:ln>
          </p:spPr>
          <p:txBody>
            <a:bodyPr/>
            <a:lstStyle/>
            <a:p>
              <a:endParaRPr lang="it-IT"/>
            </a:p>
          </p:txBody>
        </p:sp>
        <p:sp>
          <p:nvSpPr>
            <p:cNvPr id="53283" name="Rectangle 433"/>
            <p:cNvSpPr>
              <a:spLocks noChangeArrowheads="1"/>
            </p:cNvSpPr>
            <p:nvPr/>
          </p:nvSpPr>
          <p:spPr bwMode="auto">
            <a:xfrm>
              <a:off x="2156" y="2937"/>
              <a:ext cx="9" cy="5"/>
            </a:xfrm>
            <a:prstGeom prst="rect">
              <a:avLst/>
            </a:prstGeom>
            <a:solidFill>
              <a:srgbClr val="000000"/>
            </a:solidFill>
            <a:ln w="9525">
              <a:noFill/>
              <a:miter lim="800000"/>
              <a:headEnd/>
              <a:tailEnd/>
            </a:ln>
          </p:spPr>
          <p:txBody>
            <a:bodyPr/>
            <a:lstStyle/>
            <a:p>
              <a:endParaRPr lang="en-US"/>
            </a:p>
          </p:txBody>
        </p:sp>
        <p:sp>
          <p:nvSpPr>
            <p:cNvPr id="53284" name="Line 434"/>
            <p:cNvSpPr>
              <a:spLocks noChangeShapeType="1"/>
            </p:cNvSpPr>
            <p:nvPr/>
          </p:nvSpPr>
          <p:spPr bwMode="auto">
            <a:xfrm>
              <a:off x="2156" y="2937"/>
              <a:ext cx="9" cy="1"/>
            </a:xfrm>
            <a:prstGeom prst="line">
              <a:avLst/>
            </a:prstGeom>
            <a:noFill/>
            <a:ln w="0">
              <a:solidFill>
                <a:srgbClr val="000000"/>
              </a:solidFill>
              <a:round/>
              <a:headEnd/>
              <a:tailEnd/>
            </a:ln>
          </p:spPr>
          <p:txBody>
            <a:bodyPr/>
            <a:lstStyle/>
            <a:p>
              <a:endParaRPr lang="it-IT"/>
            </a:p>
          </p:txBody>
        </p:sp>
        <p:sp>
          <p:nvSpPr>
            <p:cNvPr id="53285" name="Rectangle 435"/>
            <p:cNvSpPr>
              <a:spLocks noChangeArrowheads="1"/>
            </p:cNvSpPr>
            <p:nvPr/>
          </p:nvSpPr>
          <p:spPr bwMode="auto">
            <a:xfrm>
              <a:off x="2165" y="2937"/>
              <a:ext cx="1105" cy="5"/>
            </a:xfrm>
            <a:prstGeom prst="rect">
              <a:avLst/>
            </a:prstGeom>
            <a:solidFill>
              <a:srgbClr val="000000"/>
            </a:solidFill>
            <a:ln w="9525">
              <a:noFill/>
              <a:miter lim="800000"/>
              <a:headEnd/>
              <a:tailEnd/>
            </a:ln>
          </p:spPr>
          <p:txBody>
            <a:bodyPr/>
            <a:lstStyle/>
            <a:p>
              <a:endParaRPr lang="en-US"/>
            </a:p>
          </p:txBody>
        </p:sp>
        <p:sp>
          <p:nvSpPr>
            <p:cNvPr id="53286" name="Line 436"/>
            <p:cNvSpPr>
              <a:spLocks noChangeShapeType="1"/>
            </p:cNvSpPr>
            <p:nvPr/>
          </p:nvSpPr>
          <p:spPr bwMode="auto">
            <a:xfrm>
              <a:off x="2165" y="2937"/>
              <a:ext cx="1105" cy="1"/>
            </a:xfrm>
            <a:prstGeom prst="line">
              <a:avLst/>
            </a:prstGeom>
            <a:noFill/>
            <a:ln w="0">
              <a:solidFill>
                <a:srgbClr val="000000"/>
              </a:solidFill>
              <a:round/>
              <a:headEnd/>
              <a:tailEnd/>
            </a:ln>
          </p:spPr>
          <p:txBody>
            <a:bodyPr/>
            <a:lstStyle/>
            <a:p>
              <a:endParaRPr lang="it-IT"/>
            </a:p>
          </p:txBody>
        </p:sp>
        <p:sp>
          <p:nvSpPr>
            <p:cNvPr id="53287" name="Rectangle 437"/>
            <p:cNvSpPr>
              <a:spLocks noChangeArrowheads="1"/>
            </p:cNvSpPr>
            <p:nvPr/>
          </p:nvSpPr>
          <p:spPr bwMode="auto">
            <a:xfrm>
              <a:off x="3270" y="2937"/>
              <a:ext cx="9" cy="5"/>
            </a:xfrm>
            <a:prstGeom prst="rect">
              <a:avLst/>
            </a:prstGeom>
            <a:solidFill>
              <a:srgbClr val="000000"/>
            </a:solidFill>
            <a:ln w="9525">
              <a:noFill/>
              <a:miter lim="800000"/>
              <a:headEnd/>
              <a:tailEnd/>
            </a:ln>
          </p:spPr>
          <p:txBody>
            <a:bodyPr/>
            <a:lstStyle/>
            <a:p>
              <a:endParaRPr lang="en-US"/>
            </a:p>
          </p:txBody>
        </p:sp>
        <p:sp>
          <p:nvSpPr>
            <p:cNvPr id="53288" name="Line 438"/>
            <p:cNvSpPr>
              <a:spLocks noChangeShapeType="1"/>
            </p:cNvSpPr>
            <p:nvPr/>
          </p:nvSpPr>
          <p:spPr bwMode="auto">
            <a:xfrm>
              <a:off x="3270" y="2937"/>
              <a:ext cx="9" cy="1"/>
            </a:xfrm>
            <a:prstGeom prst="line">
              <a:avLst/>
            </a:prstGeom>
            <a:noFill/>
            <a:ln w="0">
              <a:solidFill>
                <a:srgbClr val="000000"/>
              </a:solidFill>
              <a:round/>
              <a:headEnd/>
              <a:tailEnd/>
            </a:ln>
          </p:spPr>
          <p:txBody>
            <a:bodyPr/>
            <a:lstStyle/>
            <a:p>
              <a:endParaRPr lang="it-IT"/>
            </a:p>
          </p:txBody>
        </p:sp>
        <p:sp>
          <p:nvSpPr>
            <p:cNvPr id="53289" name="Rectangle 439"/>
            <p:cNvSpPr>
              <a:spLocks noChangeArrowheads="1"/>
            </p:cNvSpPr>
            <p:nvPr/>
          </p:nvSpPr>
          <p:spPr bwMode="auto">
            <a:xfrm>
              <a:off x="3279" y="2937"/>
              <a:ext cx="1207" cy="5"/>
            </a:xfrm>
            <a:prstGeom prst="rect">
              <a:avLst/>
            </a:prstGeom>
            <a:solidFill>
              <a:srgbClr val="000000"/>
            </a:solidFill>
            <a:ln w="9525">
              <a:noFill/>
              <a:miter lim="800000"/>
              <a:headEnd/>
              <a:tailEnd/>
            </a:ln>
          </p:spPr>
          <p:txBody>
            <a:bodyPr/>
            <a:lstStyle/>
            <a:p>
              <a:endParaRPr lang="en-US"/>
            </a:p>
          </p:txBody>
        </p:sp>
        <p:sp>
          <p:nvSpPr>
            <p:cNvPr id="53290" name="Line 440"/>
            <p:cNvSpPr>
              <a:spLocks noChangeShapeType="1"/>
            </p:cNvSpPr>
            <p:nvPr/>
          </p:nvSpPr>
          <p:spPr bwMode="auto">
            <a:xfrm>
              <a:off x="3279" y="2937"/>
              <a:ext cx="1207" cy="1"/>
            </a:xfrm>
            <a:prstGeom prst="line">
              <a:avLst/>
            </a:prstGeom>
            <a:noFill/>
            <a:ln w="0">
              <a:solidFill>
                <a:srgbClr val="000000"/>
              </a:solidFill>
              <a:round/>
              <a:headEnd/>
              <a:tailEnd/>
            </a:ln>
          </p:spPr>
          <p:txBody>
            <a:bodyPr/>
            <a:lstStyle/>
            <a:p>
              <a:endParaRPr lang="it-IT"/>
            </a:p>
          </p:txBody>
        </p:sp>
        <p:sp>
          <p:nvSpPr>
            <p:cNvPr id="53291" name="Rectangle 441"/>
            <p:cNvSpPr>
              <a:spLocks noChangeArrowheads="1"/>
            </p:cNvSpPr>
            <p:nvPr/>
          </p:nvSpPr>
          <p:spPr bwMode="auto">
            <a:xfrm>
              <a:off x="4486" y="2937"/>
              <a:ext cx="8" cy="5"/>
            </a:xfrm>
            <a:prstGeom prst="rect">
              <a:avLst/>
            </a:prstGeom>
            <a:solidFill>
              <a:srgbClr val="000000"/>
            </a:solidFill>
            <a:ln w="9525">
              <a:noFill/>
              <a:miter lim="800000"/>
              <a:headEnd/>
              <a:tailEnd/>
            </a:ln>
          </p:spPr>
          <p:txBody>
            <a:bodyPr/>
            <a:lstStyle/>
            <a:p>
              <a:endParaRPr lang="en-US"/>
            </a:p>
          </p:txBody>
        </p:sp>
        <p:sp>
          <p:nvSpPr>
            <p:cNvPr id="53292" name="Line 442"/>
            <p:cNvSpPr>
              <a:spLocks noChangeShapeType="1"/>
            </p:cNvSpPr>
            <p:nvPr/>
          </p:nvSpPr>
          <p:spPr bwMode="auto">
            <a:xfrm>
              <a:off x="4486" y="2937"/>
              <a:ext cx="8" cy="1"/>
            </a:xfrm>
            <a:prstGeom prst="line">
              <a:avLst/>
            </a:prstGeom>
            <a:noFill/>
            <a:ln w="0">
              <a:solidFill>
                <a:srgbClr val="000000"/>
              </a:solidFill>
              <a:round/>
              <a:headEnd/>
              <a:tailEnd/>
            </a:ln>
          </p:spPr>
          <p:txBody>
            <a:bodyPr/>
            <a:lstStyle/>
            <a:p>
              <a:endParaRPr lang="it-IT"/>
            </a:p>
          </p:txBody>
        </p:sp>
        <p:sp>
          <p:nvSpPr>
            <p:cNvPr id="53293" name="Rectangle 443"/>
            <p:cNvSpPr>
              <a:spLocks noChangeArrowheads="1"/>
            </p:cNvSpPr>
            <p:nvPr/>
          </p:nvSpPr>
          <p:spPr bwMode="auto">
            <a:xfrm>
              <a:off x="4494" y="2937"/>
              <a:ext cx="1006" cy="5"/>
            </a:xfrm>
            <a:prstGeom prst="rect">
              <a:avLst/>
            </a:prstGeom>
            <a:solidFill>
              <a:srgbClr val="000000"/>
            </a:solidFill>
            <a:ln w="9525">
              <a:noFill/>
              <a:miter lim="800000"/>
              <a:headEnd/>
              <a:tailEnd/>
            </a:ln>
          </p:spPr>
          <p:txBody>
            <a:bodyPr/>
            <a:lstStyle/>
            <a:p>
              <a:endParaRPr lang="en-US"/>
            </a:p>
          </p:txBody>
        </p:sp>
        <p:sp>
          <p:nvSpPr>
            <p:cNvPr id="53294" name="Line 444"/>
            <p:cNvSpPr>
              <a:spLocks noChangeShapeType="1"/>
            </p:cNvSpPr>
            <p:nvPr/>
          </p:nvSpPr>
          <p:spPr bwMode="auto">
            <a:xfrm>
              <a:off x="4494" y="2937"/>
              <a:ext cx="1006" cy="1"/>
            </a:xfrm>
            <a:prstGeom prst="line">
              <a:avLst/>
            </a:prstGeom>
            <a:noFill/>
            <a:ln w="0">
              <a:solidFill>
                <a:srgbClr val="000000"/>
              </a:solidFill>
              <a:round/>
              <a:headEnd/>
              <a:tailEnd/>
            </a:ln>
          </p:spPr>
          <p:txBody>
            <a:bodyPr/>
            <a:lstStyle/>
            <a:p>
              <a:endParaRPr lang="it-IT"/>
            </a:p>
          </p:txBody>
        </p:sp>
        <p:sp>
          <p:nvSpPr>
            <p:cNvPr id="53295" name="Rectangle 445"/>
            <p:cNvSpPr>
              <a:spLocks noChangeArrowheads="1"/>
            </p:cNvSpPr>
            <p:nvPr/>
          </p:nvSpPr>
          <p:spPr bwMode="auto">
            <a:xfrm>
              <a:off x="5500" y="2937"/>
              <a:ext cx="5" cy="5"/>
            </a:xfrm>
            <a:prstGeom prst="rect">
              <a:avLst/>
            </a:prstGeom>
            <a:solidFill>
              <a:srgbClr val="000000"/>
            </a:solidFill>
            <a:ln w="9525">
              <a:noFill/>
              <a:miter lim="800000"/>
              <a:headEnd/>
              <a:tailEnd/>
            </a:ln>
          </p:spPr>
          <p:txBody>
            <a:bodyPr/>
            <a:lstStyle/>
            <a:p>
              <a:endParaRPr lang="en-US"/>
            </a:p>
          </p:txBody>
        </p:sp>
        <p:sp>
          <p:nvSpPr>
            <p:cNvPr id="53296" name="Line 446"/>
            <p:cNvSpPr>
              <a:spLocks noChangeShapeType="1"/>
            </p:cNvSpPr>
            <p:nvPr/>
          </p:nvSpPr>
          <p:spPr bwMode="auto">
            <a:xfrm>
              <a:off x="5500" y="2937"/>
              <a:ext cx="5" cy="1"/>
            </a:xfrm>
            <a:prstGeom prst="line">
              <a:avLst/>
            </a:prstGeom>
            <a:noFill/>
            <a:ln w="0">
              <a:solidFill>
                <a:srgbClr val="000000"/>
              </a:solidFill>
              <a:round/>
              <a:headEnd/>
              <a:tailEnd/>
            </a:ln>
          </p:spPr>
          <p:txBody>
            <a:bodyPr/>
            <a:lstStyle/>
            <a:p>
              <a:endParaRPr lang="it-IT"/>
            </a:p>
          </p:txBody>
        </p:sp>
        <p:sp>
          <p:nvSpPr>
            <p:cNvPr id="53297" name="Line 447"/>
            <p:cNvSpPr>
              <a:spLocks noChangeShapeType="1"/>
            </p:cNvSpPr>
            <p:nvPr/>
          </p:nvSpPr>
          <p:spPr bwMode="auto">
            <a:xfrm>
              <a:off x="5500" y="2937"/>
              <a:ext cx="1" cy="5"/>
            </a:xfrm>
            <a:prstGeom prst="line">
              <a:avLst/>
            </a:prstGeom>
            <a:noFill/>
            <a:ln w="0">
              <a:solidFill>
                <a:srgbClr val="000000"/>
              </a:solidFill>
              <a:round/>
              <a:headEnd/>
              <a:tailEnd/>
            </a:ln>
          </p:spPr>
          <p:txBody>
            <a:bodyPr/>
            <a:lstStyle/>
            <a:p>
              <a:endParaRPr lang="it-IT"/>
            </a:p>
          </p:txBody>
        </p:sp>
        <p:sp>
          <p:nvSpPr>
            <p:cNvPr id="53298" name="Rectangle 448"/>
            <p:cNvSpPr>
              <a:spLocks noChangeArrowheads="1"/>
            </p:cNvSpPr>
            <p:nvPr/>
          </p:nvSpPr>
          <p:spPr bwMode="auto">
            <a:xfrm>
              <a:off x="71" y="2942"/>
              <a:ext cx="6" cy="182"/>
            </a:xfrm>
            <a:prstGeom prst="rect">
              <a:avLst/>
            </a:prstGeom>
            <a:solidFill>
              <a:srgbClr val="000000"/>
            </a:solidFill>
            <a:ln w="9525">
              <a:noFill/>
              <a:miter lim="800000"/>
              <a:headEnd/>
              <a:tailEnd/>
            </a:ln>
          </p:spPr>
          <p:txBody>
            <a:bodyPr/>
            <a:lstStyle/>
            <a:p>
              <a:endParaRPr lang="en-US"/>
            </a:p>
          </p:txBody>
        </p:sp>
        <p:sp>
          <p:nvSpPr>
            <p:cNvPr id="53299" name="Line 449"/>
            <p:cNvSpPr>
              <a:spLocks noChangeShapeType="1"/>
            </p:cNvSpPr>
            <p:nvPr/>
          </p:nvSpPr>
          <p:spPr bwMode="auto">
            <a:xfrm>
              <a:off x="71" y="2942"/>
              <a:ext cx="1" cy="182"/>
            </a:xfrm>
            <a:prstGeom prst="line">
              <a:avLst/>
            </a:prstGeom>
            <a:noFill/>
            <a:ln w="0">
              <a:solidFill>
                <a:srgbClr val="000000"/>
              </a:solidFill>
              <a:round/>
              <a:headEnd/>
              <a:tailEnd/>
            </a:ln>
          </p:spPr>
          <p:txBody>
            <a:bodyPr/>
            <a:lstStyle/>
            <a:p>
              <a:endParaRPr lang="it-IT"/>
            </a:p>
          </p:txBody>
        </p:sp>
        <p:sp>
          <p:nvSpPr>
            <p:cNvPr id="53300" name="Rectangle 450"/>
            <p:cNvSpPr>
              <a:spLocks noChangeArrowheads="1"/>
            </p:cNvSpPr>
            <p:nvPr/>
          </p:nvSpPr>
          <p:spPr bwMode="auto">
            <a:xfrm>
              <a:off x="2156" y="2942"/>
              <a:ext cx="9" cy="182"/>
            </a:xfrm>
            <a:prstGeom prst="rect">
              <a:avLst/>
            </a:prstGeom>
            <a:solidFill>
              <a:srgbClr val="000000"/>
            </a:solidFill>
            <a:ln w="9525">
              <a:noFill/>
              <a:miter lim="800000"/>
              <a:headEnd/>
              <a:tailEnd/>
            </a:ln>
          </p:spPr>
          <p:txBody>
            <a:bodyPr/>
            <a:lstStyle/>
            <a:p>
              <a:endParaRPr lang="en-US"/>
            </a:p>
          </p:txBody>
        </p:sp>
        <p:sp>
          <p:nvSpPr>
            <p:cNvPr id="53301" name="Line 451"/>
            <p:cNvSpPr>
              <a:spLocks noChangeShapeType="1"/>
            </p:cNvSpPr>
            <p:nvPr/>
          </p:nvSpPr>
          <p:spPr bwMode="auto">
            <a:xfrm>
              <a:off x="2156" y="2942"/>
              <a:ext cx="1" cy="182"/>
            </a:xfrm>
            <a:prstGeom prst="line">
              <a:avLst/>
            </a:prstGeom>
            <a:noFill/>
            <a:ln w="0">
              <a:solidFill>
                <a:srgbClr val="000000"/>
              </a:solidFill>
              <a:round/>
              <a:headEnd/>
              <a:tailEnd/>
            </a:ln>
          </p:spPr>
          <p:txBody>
            <a:bodyPr/>
            <a:lstStyle/>
            <a:p>
              <a:endParaRPr lang="it-IT"/>
            </a:p>
          </p:txBody>
        </p:sp>
        <p:sp>
          <p:nvSpPr>
            <p:cNvPr id="53302" name="Rectangle 452"/>
            <p:cNvSpPr>
              <a:spLocks noChangeArrowheads="1"/>
            </p:cNvSpPr>
            <p:nvPr/>
          </p:nvSpPr>
          <p:spPr bwMode="auto">
            <a:xfrm>
              <a:off x="3270" y="2942"/>
              <a:ext cx="9" cy="182"/>
            </a:xfrm>
            <a:prstGeom prst="rect">
              <a:avLst/>
            </a:prstGeom>
            <a:solidFill>
              <a:srgbClr val="000000"/>
            </a:solidFill>
            <a:ln w="9525">
              <a:noFill/>
              <a:miter lim="800000"/>
              <a:headEnd/>
              <a:tailEnd/>
            </a:ln>
          </p:spPr>
          <p:txBody>
            <a:bodyPr/>
            <a:lstStyle/>
            <a:p>
              <a:endParaRPr lang="en-US"/>
            </a:p>
          </p:txBody>
        </p:sp>
        <p:sp>
          <p:nvSpPr>
            <p:cNvPr id="53303" name="Line 453"/>
            <p:cNvSpPr>
              <a:spLocks noChangeShapeType="1"/>
            </p:cNvSpPr>
            <p:nvPr/>
          </p:nvSpPr>
          <p:spPr bwMode="auto">
            <a:xfrm>
              <a:off x="3270" y="2942"/>
              <a:ext cx="1" cy="182"/>
            </a:xfrm>
            <a:prstGeom prst="line">
              <a:avLst/>
            </a:prstGeom>
            <a:noFill/>
            <a:ln w="0">
              <a:solidFill>
                <a:srgbClr val="000000"/>
              </a:solidFill>
              <a:round/>
              <a:headEnd/>
              <a:tailEnd/>
            </a:ln>
          </p:spPr>
          <p:txBody>
            <a:bodyPr/>
            <a:lstStyle/>
            <a:p>
              <a:endParaRPr lang="it-IT"/>
            </a:p>
          </p:txBody>
        </p:sp>
        <p:sp>
          <p:nvSpPr>
            <p:cNvPr id="53304" name="Rectangle 454"/>
            <p:cNvSpPr>
              <a:spLocks noChangeArrowheads="1"/>
            </p:cNvSpPr>
            <p:nvPr/>
          </p:nvSpPr>
          <p:spPr bwMode="auto">
            <a:xfrm>
              <a:off x="4486" y="2942"/>
              <a:ext cx="8" cy="182"/>
            </a:xfrm>
            <a:prstGeom prst="rect">
              <a:avLst/>
            </a:prstGeom>
            <a:solidFill>
              <a:srgbClr val="000000"/>
            </a:solidFill>
            <a:ln w="9525">
              <a:noFill/>
              <a:miter lim="800000"/>
              <a:headEnd/>
              <a:tailEnd/>
            </a:ln>
          </p:spPr>
          <p:txBody>
            <a:bodyPr/>
            <a:lstStyle/>
            <a:p>
              <a:endParaRPr lang="en-US"/>
            </a:p>
          </p:txBody>
        </p:sp>
        <p:sp>
          <p:nvSpPr>
            <p:cNvPr id="53305" name="Line 455"/>
            <p:cNvSpPr>
              <a:spLocks noChangeShapeType="1"/>
            </p:cNvSpPr>
            <p:nvPr/>
          </p:nvSpPr>
          <p:spPr bwMode="auto">
            <a:xfrm>
              <a:off x="4486" y="2942"/>
              <a:ext cx="1" cy="182"/>
            </a:xfrm>
            <a:prstGeom prst="line">
              <a:avLst/>
            </a:prstGeom>
            <a:noFill/>
            <a:ln w="0">
              <a:solidFill>
                <a:srgbClr val="000000"/>
              </a:solidFill>
              <a:round/>
              <a:headEnd/>
              <a:tailEnd/>
            </a:ln>
          </p:spPr>
          <p:txBody>
            <a:bodyPr/>
            <a:lstStyle/>
            <a:p>
              <a:endParaRPr lang="it-IT"/>
            </a:p>
          </p:txBody>
        </p:sp>
        <p:sp>
          <p:nvSpPr>
            <p:cNvPr id="53306" name="Rectangle 456"/>
            <p:cNvSpPr>
              <a:spLocks noChangeArrowheads="1"/>
            </p:cNvSpPr>
            <p:nvPr/>
          </p:nvSpPr>
          <p:spPr bwMode="auto">
            <a:xfrm>
              <a:off x="5500" y="2942"/>
              <a:ext cx="5" cy="182"/>
            </a:xfrm>
            <a:prstGeom prst="rect">
              <a:avLst/>
            </a:prstGeom>
            <a:solidFill>
              <a:srgbClr val="000000"/>
            </a:solidFill>
            <a:ln w="9525">
              <a:noFill/>
              <a:miter lim="800000"/>
              <a:headEnd/>
              <a:tailEnd/>
            </a:ln>
          </p:spPr>
          <p:txBody>
            <a:bodyPr/>
            <a:lstStyle/>
            <a:p>
              <a:endParaRPr lang="en-US"/>
            </a:p>
          </p:txBody>
        </p:sp>
        <p:sp>
          <p:nvSpPr>
            <p:cNvPr id="53307" name="Line 457"/>
            <p:cNvSpPr>
              <a:spLocks noChangeShapeType="1"/>
            </p:cNvSpPr>
            <p:nvPr/>
          </p:nvSpPr>
          <p:spPr bwMode="auto">
            <a:xfrm>
              <a:off x="5500" y="2942"/>
              <a:ext cx="1" cy="182"/>
            </a:xfrm>
            <a:prstGeom prst="line">
              <a:avLst/>
            </a:prstGeom>
            <a:noFill/>
            <a:ln w="0">
              <a:solidFill>
                <a:srgbClr val="000000"/>
              </a:solidFill>
              <a:round/>
              <a:headEnd/>
              <a:tailEnd/>
            </a:ln>
          </p:spPr>
          <p:txBody>
            <a:bodyPr/>
            <a:lstStyle/>
            <a:p>
              <a:endParaRPr lang="it-IT"/>
            </a:p>
          </p:txBody>
        </p:sp>
        <p:sp>
          <p:nvSpPr>
            <p:cNvPr id="53308" name="Rectangle 458"/>
            <p:cNvSpPr>
              <a:spLocks noChangeArrowheads="1"/>
            </p:cNvSpPr>
            <p:nvPr/>
          </p:nvSpPr>
          <p:spPr bwMode="auto">
            <a:xfrm>
              <a:off x="246" y="3129"/>
              <a:ext cx="17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Total (first chooser excluded)</a:t>
              </a:r>
              <a:endParaRPr lang="en-US" sz="1600" u="sng">
                <a:latin typeface="Times New Roman" pitchFamily="18" charset="0"/>
              </a:endParaRPr>
            </a:p>
          </p:txBody>
        </p:sp>
        <p:sp>
          <p:nvSpPr>
            <p:cNvPr id="53309" name="Rectangle 459"/>
            <p:cNvSpPr>
              <a:spLocks noChangeArrowheads="1"/>
            </p:cNvSpPr>
            <p:nvPr/>
          </p:nvSpPr>
          <p:spPr bwMode="auto">
            <a:xfrm>
              <a:off x="1988" y="31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0" name="Rectangle 460"/>
            <p:cNvSpPr>
              <a:spLocks noChangeArrowheads="1"/>
            </p:cNvSpPr>
            <p:nvPr/>
          </p:nvSpPr>
          <p:spPr bwMode="auto">
            <a:xfrm>
              <a:off x="2649" y="3140"/>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51</a:t>
              </a:r>
              <a:endParaRPr lang="en-US" sz="1600" u="sng">
                <a:latin typeface="Times New Roman" pitchFamily="18" charset="0"/>
              </a:endParaRPr>
            </a:p>
          </p:txBody>
        </p:sp>
        <p:sp>
          <p:nvSpPr>
            <p:cNvPr id="53311" name="Rectangle 461"/>
            <p:cNvSpPr>
              <a:spLocks noChangeArrowheads="1"/>
            </p:cNvSpPr>
            <p:nvPr/>
          </p:nvSpPr>
          <p:spPr bwMode="auto">
            <a:xfrm>
              <a:off x="2784" y="314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2" name="Rectangle 462"/>
            <p:cNvSpPr>
              <a:spLocks noChangeArrowheads="1"/>
            </p:cNvSpPr>
            <p:nvPr/>
          </p:nvSpPr>
          <p:spPr bwMode="auto">
            <a:xfrm>
              <a:off x="3815" y="3140"/>
              <a:ext cx="137" cy="165"/>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16</a:t>
              </a:r>
              <a:endParaRPr lang="en-US" sz="1600" u="sng">
                <a:solidFill>
                  <a:srgbClr val="FF0000"/>
                </a:solidFill>
                <a:latin typeface="Times New Roman" pitchFamily="18" charset="0"/>
              </a:endParaRPr>
            </a:p>
          </p:txBody>
        </p:sp>
        <p:sp>
          <p:nvSpPr>
            <p:cNvPr id="53313" name="Rectangle 463"/>
            <p:cNvSpPr>
              <a:spLocks noChangeArrowheads="1"/>
            </p:cNvSpPr>
            <p:nvPr/>
          </p:nvSpPr>
          <p:spPr bwMode="auto">
            <a:xfrm>
              <a:off x="3950" y="314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4" name="Rectangle 464"/>
            <p:cNvSpPr>
              <a:spLocks noChangeArrowheads="1"/>
            </p:cNvSpPr>
            <p:nvPr/>
          </p:nvSpPr>
          <p:spPr bwMode="auto">
            <a:xfrm>
              <a:off x="4963" y="314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a:t>
              </a:r>
              <a:endParaRPr lang="en-US" sz="1600" u="sng">
                <a:latin typeface="Times New Roman" pitchFamily="18" charset="0"/>
              </a:endParaRPr>
            </a:p>
          </p:txBody>
        </p:sp>
        <p:sp>
          <p:nvSpPr>
            <p:cNvPr id="53315" name="Rectangle 465"/>
            <p:cNvSpPr>
              <a:spLocks noChangeArrowheads="1"/>
            </p:cNvSpPr>
            <p:nvPr/>
          </p:nvSpPr>
          <p:spPr bwMode="auto">
            <a:xfrm>
              <a:off x="5030" y="314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6" name="Rectangle 466"/>
            <p:cNvSpPr>
              <a:spLocks noChangeArrowheads="1"/>
            </p:cNvSpPr>
            <p:nvPr/>
          </p:nvSpPr>
          <p:spPr bwMode="auto">
            <a:xfrm>
              <a:off x="71" y="3124"/>
              <a:ext cx="6" cy="5"/>
            </a:xfrm>
            <a:prstGeom prst="rect">
              <a:avLst/>
            </a:prstGeom>
            <a:solidFill>
              <a:srgbClr val="000000"/>
            </a:solidFill>
            <a:ln w="9525">
              <a:noFill/>
              <a:miter lim="800000"/>
              <a:headEnd/>
              <a:tailEnd/>
            </a:ln>
          </p:spPr>
          <p:txBody>
            <a:bodyPr/>
            <a:lstStyle/>
            <a:p>
              <a:endParaRPr lang="en-US"/>
            </a:p>
          </p:txBody>
        </p:sp>
        <p:sp>
          <p:nvSpPr>
            <p:cNvPr id="53317" name="Line 467"/>
            <p:cNvSpPr>
              <a:spLocks noChangeShapeType="1"/>
            </p:cNvSpPr>
            <p:nvPr/>
          </p:nvSpPr>
          <p:spPr bwMode="auto">
            <a:xfrm>
              <a:off x="71" y="3124"/>
              <a:ext cx="6" cy="1"/>
            </a:xfrm>
            <a:prstGeom prst="line">
              <a:avLst/>
            </a:prstGeom>
            <a:noFill/>
            <a:ln w="0">
              <a:solidFill>
                <a:srgbClr val="000000"/>
              </a:solidFill>
              <a:round/>
              <a:headEnd/>
              <a:tailEnd/>
            </a:ln>
          </p:spPr>
          <p:txBody>
            <a:bodyPr/>
            <a:lstStyle/>
            <a:p>
              <a:endParaRPr lang="it-IT"/>
            </a:p>
          </p:txBody>
        </p:sp>
        <p:sp>
          <p:nvSpPr>
            <p:cNvPr id="53318" name="Line 468"/>
            <p:cNvSpPr>
              <a:spLocks noChangeShapeType="1"/>
            </p:cNvSpPr>
            <p:nvPr/>
          </p:nvSpPr>
          <p:spPr bwMode="auto">
            <a:xfrm>
              <a:off x="71" y="3124"/>
              <a:ext cx="1" cy="5"/>
            </a:xfrm>
            <a:prstGeom prst="line">
              <a:avLst/>
            </a:prstGeom>
            <a:noFill/>
            <a:ln w="0">
              <a:solidFill>
                <a:srgbClr val="000000"/>
              </a:solidFill>
              <a:round/>
              <a:headEnd/>
              <a:tailEnd/>
            </a:ln>
          </p:spPr>
          <p:txBody>
            <a:bodyPr/>
            <a:lstStyle/>
            <a:p>
              <a:endParaRPr lang="it-IT"/>
            </a:p>
          </p:txBody>
        </p:sp>
        <p:sp>
          <p:nvSpPr>
            <p:cNvPr id="53319" name="Rectangle 469"/>
            <p:cNvSpPr>
              <a:spLocks noChangeArrowheads="1"/>
            </p:cNvSpPr>
            <p:nvPr/>
          </p:nvSpPr>
          <p:spPr bwMode="auto">
            <a:xfrm>
              <a:off x="77" y="3124"/>
              <a:ext cx="2079" cy="5"/>
            </a:xfrm>
            <a:prstGeom prst="rect">
              <a:avLst/>
            </a:prstGeom>
            <a:solidFill>
              <a:srgbClr val="000000"/>
            </a:solidFill>
            <a:ln w="9525">
              <a:noFill/>
              <a:miter lim="800000"/>
              <a:headEnd/>
              <a:tailEnd/>
            </a:ln>
          </p:spPr>
          <p:txBody>
            <a:bodyPr/>
            <a:lstStyle/>
            <a:p>
              <a:endParaRPr lang="en-US"/>
            </a:p>
          </p:txBody>
        </p:sp>
        <p:sp>
          <p:nvSpPr>
            <p:cNvPr id="53320" name="Line 470"/>
            <p:cNvSpPr>
              <a:spLocks noChangeShapeType="1"/>
            </p:cNvSpPr>
            <p:nvPr/>
          </p:nvSpPr>
          <p:spPr bwMode="auto">
            <a:xfrm>
              <a:off x="77" y="3124"/>
              <a:ext cx="2079" cy="1"/>
            </a:xfrm>
            <a:prstGeom prst="line">
              <a:avLst/>
            </a:prstGeom>
            <a:noFill/>
            <a:ln w="0">
              <a:solidFill>
                <a:srgbClr val="000000"/>
              </a:solidFill>
              <a:round/>
              <a:headEnd/>
              <a:tailEnd/>
            </a:ln>
          </p:spPr>
          <p:txBody>
            <a:bodyPr/>
            <a:lstStyle/>
            <a:p>
              <a:endParaRPr lang="it-IT"/>
            </a:p>
          </p:txBody>
        </p:sp>
        <p:sp>
          <p:nvSpPr>
            <p:cNvPr id="53321" name="Rectangle 471"/>
            <p:cNvSpPr>
              <a:spLocks noChangeArrowheads="1"/>
            </p:cNvSpPr>
            <p:nvPr/>
          </p:nvSpPr>
          <p:spPr bwMode="auto">
            <a:xfrm>
              <a:off x="2156" y="3124"/>
              <a:ext cx="9" cy="5"/>
            </a:xfrm>
            <a:prstGeom prst="rect">
              <a:avLst/>
            </a:prstGeom>
            <a:solidFill>
              <a:srgbClr val="000000"/>
            </a:solidFill>
            <a:ln w="9525">
              <a:noFill/>
              <a:miter lim="800000"/>
              <a:headEnd/>
              <a:tailEnd/>
            </a:ln>
          </p:spPr>
          <p:txBody>
            <a:bodyPr/>
            <a:lstStyle/>
            <a:p>
              <a:endParaRPr lang="en-US"/>
            </a:p>
          </p:txBody>
        </p:sp>
        <p:sp>
          <p:nvSpPr>
            <p:cNvPr id="53322" name="Line 472"/>
            <p:cNvSpPr>
              <a:spLocks noChangeShapeType="1"/>
            </p:cNvSpPr>
            <p:nvPr/>
          </p:nvSpPr>
          <p:spPr bwMode="auto">
            <a:xfrm>
              <a:off x="2156" y="3124"/>
              <a:ext cx="9" cy="1"/>
            </a:xfrm>
            <a:prstGeom prst="line">
              <a:avLst/>
            </a:prstGeom>
            <a:noFill/>
            <a:ln w="0">
              <a:solidFill>
                <a:srgbClr val="000000"/>
              </a:solidFill>
              <a:round/>
              <a:headEnd/>
              <a:tailEnd/>
            </a:ln>
          </p:spPr>
          <p:txBody>
            <a:bodyPr/>
            <a:lstStyle/>
            <a:p>
              <a:endParaRPr lang="it-IT"/>
            </a:p>
          </p:txBody>
        </p:sp>
        <p:sp>
          <p:nvSpPr>
            <p:cNvPr id="53323" name="Rectangle 473"/>
            <p:cNvSpPr>
              <a:spLocks noChangeArrowheads="1"/>
            </p:cNvSpPr>
            <p:nvPr/>
          </p:nvSpPr>
          <p:spPr bwMode="auto">
            <a:xfrm>
              <a:off x="2165" y="3124"/>
              <a:ext cx="1105" cy="5"/>
            </a:xfrm>
            <a:prstGeom prst="rect">
              <a:avLst/>
            </a:prstGeom>
            <a:solidFill>
              <a:srgbClr val="000000"/>
            </a:solidFill>
            <a:ln w="9525">
              <a:noFill/>
              <a:miter lim="800000"/>
              <a:headEnd/>
              <a:tailEnd/>
            </a:ln>
          </p:spPr>
          <p:txBody>
            <a:bodyPr/>
            <a:lstStyle/>
            <a:p>
              <a:endParaRPr lang="en-US"/>
            </a:p>
          </p:txBody>
        </p:sp>
        <p:sp>
          <p:nvSpPr>
            <p:cNvPr id="53324" name="Line 474"/>
            <p:cNvSpPr>
              <a:spLocks noChangeShapeType="1"/>
            </p:cNvSpPr>
            <p:nvPr/>
          </p:nvSpPr>
          <p:spPr bwMode="auto">
            <a:xfrm>
              <a:off x="2165" y="3124"/>
              <a:ext cx="1105" cy="1"/>
            </a:xfrm>
            <a:prstGeom prst="line">
              <a:avLst/>
            </a:prstGeom>
            <a:noFill/>
            <a:ln w="0">
              <a:solidFill>
                <a:srgbClr val="000000"/>
              </a:solidFill>
              <a:round/>
              <a:headEnd/>
              <a:tailEnd/>
            </a:ln>
          </p:spPr>
          <p:txBody>
            <a:bodyPr/>
            <a:lstStyle/>
            <a:p>
              <a:endParaRPr lang="it-IT"/>
            </a:p>
          </p:txBody>
        </p:sp>
        <p:sp>
          <p:nvSpPr>
            <p:cNvPr id="53325" name="Rectangle 475"/>
            <p:cNvSpPr>
              <a:spLocks noChangeArrowheads="1"/>
            </p:cNvSpPr>
            <p:nvPr/>
          </p:nvSpPr>
          <p:spPr bwMode="auto">
            <a:xfrm>
              <a:off x="3270" y="3124"/>
              <a:ext cx="9" cy="5"/>
            </a:xfrm>
            <a:prstGeom prst="rect">
              <a:avLst/>
            </a:prstGeom>
            <a:solidFill>
              <a:srgbClr val="000000"/>
            </a:solidFill>
            <a:ln w="9525">
              <a:noFill/>
              <a:miter lim="800000"/>
              <a:headEnd/>
              <a:tailEnd/>
            </a:ln>
          </p:spPr>
          <p:txBody>
            <a:bodyPr/>
            <a:lstStyle/>
            <a:p>
              <a:endParaRPr lang="en-US"/>
            </a:p>
          </p:txBody>
        </p:sp>
        <p:sp>
          <p:nvSpPr>
            <p:cNvPr id="53326" name="Line 476"/>
            <p:cNvSpPr>
              <a:spLocks noChangeShapeType="1"/>
            </p:cNvSpPr>
            <p:nvPr/>
          </p:nvSpPr>
          <p:spPr bwMode="auto">
            <a:xfrm>
              <a:off x="3270" y="3124"/>
              <a:ext cx="9" cy="1"/>
            </a:xfrm>
            <a:prstGeom prst="line">
              <a:avLst/>
            </a:prstGeom>
            <a:noFill/>
            <a:ln w="0">
              <a:solidFill>
                <a:srgbClr val="000000"/>
              </a:solidFill>
              <a:round/>
              <a:headEnd/>
              <a:tailEnd/>
            </a:ln>
          </p:spPr>
          <p:txBody>
            <a:bodyPr/>
            <a:lstStyle/>
            <a:p>
              <a:endParaRPr lang="it-IT"/>
            </a:p>
          </p:txBody>
        </p:sp>
        <p:sp>
          <p:nvSpPr>
            <p:cNvPr id="53327" name="Rectangle 477"/>
            <p:cNvSpPr>
              <a:spLocks noChangeArrowheads="1"/>
            </p:cNvSpPr>
            <p:nvPr/>
          </p:nvSpPr>
          <p:spPr bwMode="auto">
            <a:xfrm>
              <a:off x="3279" y="3124"/>
              <a:ext cx="1207" cy="5"/>
            </a:xfrm>
            <a:prstGeom prst="rect">
              <a:avLst/>
            </a:prstGeom>
            <a:solidFill>
              <a:srgbClr val="000000"/>
            </a:solidFill>
            <a:ln w="9525">
              <a:noFill/>
              <a:miter lim="800000"/>
              <a:headEnd/>
              <a:tailEnd/>
            </a:ln>
          </p:spPr>
          <p:txBody>
            <a:bodyPr/>
            <a:lstStyle/>
            <a:p>
              <a:endParaRPr lang="en-US"/>
            </a:p>
          </p:txBody>
        </p:sp>
        <p:sp>
          <p:nvSpPr>
            <p:cNvPr id="53328" name="Line 478"/>
            <p:cNvSpPr>
              <a:spLocks noChangeShapeType="1"/>
            </p:cNvSpPr>
            <p:nvPr/>
          </p:nvSpPr>
          <p:spPr bwMode="auto">
            <a:xfrm>
              <a:off x="3279" y="3124"/>
              <a:ext cx="1207" cy="1"/>
            </a:xfrm>
            <a:prstGeom prst="line">
              <a:avLst/>
            </a:prstGeom>
            <a:noFill/>
            <a:ln w="0">
              <a:solidFill>
                <a:srgbClr val="000000"/>
              </a:solidFill>
              <a:round/>
              <a:headEnd/>
              <a:tailEnd/>
            </a:ln>
          </p:spPr>
          <p:txBody>
            <a:bodyPr/>
            <a:lstStyle/>
            <a:p>
              <a:endParaRPr lang="it-IT"/>
            </a:p>
          </p:txBody>
        </p:sp>
        <p:sp>
          <p:nvSpPr>
            <p:cNvPr id="53329" name="Rectangle 479"/>
            <p:cNvSpPr>
              <a:spLocks noChangeArrowheads="1"/>
            </p:cNvSpPr>
            <p:nvPr/>
          </p:nvSpPr>
          <p:spPr bwMode="auto">
            <a:xfrm>
              <a:off x="4486" y="3124"/>
              <a:ext cx="8" cy="5"/>
            </a:xfrm>
            <a:prstGeom prst="rect">
              <a:avLst/>
            </a:prstGeom>
            <a:solidFill>
              <a:srgbClr val="000000"/>
            </a:solidFill>
            <a:ln w="9525">
              <a:noFill/>
              <a:miter lim="800000"/>
              <a:headEnd/>
              <a:tailEnd/>
            </a:ln>
          </p:spPr>
          <p:txBody>
            <a:bodyPr/>
            <a:lstStyle/>
            <a:p>
              <a:endParaRPr lang="en-US"/>
            </a:p>
          </p:txBody>
        </p:sp>
        <p:sp>
          <p:nvSpPr>
            <p:cNvPr id="53330" name="Line 480"/>
            <p:cNvSpPr>
              <a:spLocks noChangeShapeType="1"/>
            </p:cNvSpPr>
            <p:nvPr/>
          </p:nvSpPr>
          <p:spPr bwMode="auto">
            <a:xfrm>
              <a:off x="4486" y="3124"/>
              <a:ext cx="8" cy="1"/>
            </a:xfrm>
            <a:prstGeom prst="line">
              <a:avLst/>
            </a:prstGeom>
            <a:noFill/>
            <a:ln w="0">
              <a:solidFill>
                <a:srgbClr val="000000"/>
              </a:solidFill>
              <a:round/>
              <a:headEnd/>
              <a:tailEnd/>
            </a:ln>
          </p:spPr>
          <p:txBody>
            <a:bodyPr/>
            <a:lstStyle/>
            <a:p>
              <a:endParaRPr lang="it-IT"/>
            </a:p>
          </p:txBody>
        </p:sp>
        <p:sp>
          <p:nvSpPr>
            <p:cNvPr id="53331" name="Rectangle 481"/>
            <p:cNvSpPr>
              <a:spLocks noChangeArrowheads="1"/>
            </p:cNvSpPr>
            <p:nvPr/>
          </p:nvSpPr>
          <p:spPr bwMode="auto">
            <a:xfrm>
              <a:off x="4494" y="3124"/>
              <a:ext cx="1006" cy="5"/>
            </a:xfrm>
            <a:prstGeom prst="rect">
              <a:avLst/>
            </a:prstGeom>
            <a:solidFill>
              <a:srgbClr val="000000"/>
            </a:solidFill>
            <a:ln w="9525">
              <a:noFill/>
              <a:miter lim="800000"/>
              <a:headEnd/>
              <a:tailEnd/>
            </a:ln>
          </p:spPr>
          <p:txBody>
            <a:bodyPr/>
            <a:lstStyle/>
            <a:p>
              <a:endParaRPr lang="en-US"/>
            </a:p>
          </p:txBody>
        </p:sp>
        <p:sp>
          <p:nvSpPr>
            <p:cNvPr id="53332" name="Line 482"/>
            <p:cNvSpPr>
              <a:spLocks noChangeShapeType="1"/>
            </p:cNvSpPr>
            <p:nvPr/>
          </p:nvSpPr>
          <p:spPr bwMode="auto">
            <a:xfrm>
              <a:off x="4494" y="3124"/>
              <a:ext cx="1006" cy="1"/>
            </a:xfrm>
            <a:prstGeom prst="line">
              <a:avLst/>
            </a:prstGeom>
            <a:noFill/>
            <a:ln w="0">
              <a:solidFill>
                <a:srgbClr val="000000"/>
              </a:solidFill>
              <a:round/>
              <a:headEnd/>
              <a:tailEnd/>
            </a:ln>
          </p:spPr>
          <p:txBody>
            <a:bodyPr/>
            <a:lstStyle/>
            <a:p>
              <a:endParaRPr lang="it-IT"/>
            </a:p>
          </p:txBody>
        </p:sp>
        <p:sp>
          <p:nvSpPr>
            <p:cNvPr id="53333" name="Rectangle 483"/>
            <p:cNvSpPr>
              <a:spLocks noChangeArrowheads="1"/>
            </p:cNvSpPr>
            <p:nvPr/>
          </p:nvSpPr>
          <p:spPr bwMode="auto">
            <a:xfrm>
              <a:off x="5500" y="3124"/>
              <a:ext cx="5" cy="5"/>
            </a:xfrm>
            <a:prstGeom prst="rect">
              <a:avLst/>
            </a:prstGeom>
            <a:solidFill>
              <a:srgbClr val="000000"/>
            </a:solidFill>
            <a:ln w="9525">
              <a:noFill/>
              <a:miter lim="800000"/>
              <a:headEnd/>
              <a:tailEnd/>
            </a:ln>
          </p:spPr>
          <p:txBody>
            <a:bodyPr/>
            <a:lstStyle/>
            <a:p>
              <a:endParaRPr lang="en-US"/>
            </a:p>
          </p:txBody>
        </p:sp>
        <p:sp>
          <p:nvSpPr>
            <p:cNvPr id="53334" name="Line 484"/>
            <p:cNvSpPr>
              <a:spLocks noChangeShapeType="1"/>
            </p:cNvSpPr>
            <p:nvPr/>
          </p:nvSpPr>
          <p:spPr bwMode="auto">
            <a:xfrm>
              <a:off x="5500" y="3124"/>
              <a:ext cx="5" cy="1"/>
            </a:xfrm>
            <a:prstGeom prst="line">
              <a:avLst/>
            </a:prstGeom>
            <a:noFill/>
            <a:ln w="0">
              <a:solidFill>
                <a:srgbClr val="000000"/>
              </a:solidFill>
              <a:round/>
              <a:headEnd/>
              <a:tailEnd/>
            </a:ln>
          </p:spPr>
          <p:txBody>
            <a:bodyPr/>
            <a:lstStyle/>
            <a:p>
              <a:endParaRPr lang="it-IT"/>
            </a:p>
          </p:txBody>
        </p:sp>
        <p:sp>
          <p:nvSpPr>
            <p:cNvPr id="53335" name="Line 485"/>
            <p:cNvSpPr>
              <a:spLocks noChangeShapeType="1"/>
            </p:cNvSpPr>
            <p:nvPr/>
          </p:nvSpPr>
          <p:spPr bwMode="auto">
            <a:xfrm>
              <a:off x="5500" y="3124"/>
              <a:ext cx="1" cy="5"/>
            </a:xfrm>
            <a:prstGeom prst="line">
              <a:avLst/>
            </a:prstGeom>
            <a:noFill/>
            <a:ln w="0">
              <a:solidFill>
                <a:srgbClr val="000000"/>
              </a:solidFill>
              <a:round/>
              <a:headEnd/>
              <a:tailEnd/>
            </a:ln>
          </p:spPr>
          <p:txBody>
            <a:bodyPr/>
            <a:lstStyle/>
            <a:p>
              <a:endParaRPr lang="it-IT"/>
            </a:p>
          </p:txBody>
        </p:sp>
        <p:sp>
          <p:nvSpPr>
            <p:cNvPr id="53336" name="Rectangle 486"/>
            <p:cNvSpPr>
              <a:spLocks noChangeArrowheads="1"/>
            </p:cNvSpPr>
            <p:nvPr/>
          </p:nvSpPr>
          <p:spPr bwMode="auto">
            <a:xfrm>
              <a:off x="71" y="3129"/>
              <a:ext cx="6" cy="193"/>
            </a:xfrm>
            <a:prstGeom prst="rect">
              <a:avLst/>
            </a:prstGeom>
            <a:solidFill>
              <a:srgbClr val="000000"/>
            </a:solidFill>
            <a:ln w="9525">
              <a:noFill/>
              <a:miter lim="800000"/>
              <a:headEnd/>
              <a:tailEnd/>
            </a:ln>
          </p:spPr>
          <p:txBody>
            <a:bodyPr/>
            <a:lstStyle/>
            <a:p>
              <a:endParaRPr lang="en-US"/>
            </a:p>
          </p:txBody>
        </p:sp>
        <p:sp>
          <p:nvSpPr>
            <p:cNvPr id="53337" name="Line 487"/>
            <p:cNvSpPr>
              <a:spLocks noChangeShapeType="1"/>
            </p:cNvSpPr>
            <p:nvPr/>
          </p:nvSpPr>
          <p:spPr bwMode="auto">
            <a:xfrm>
              <a:off x="71" y="3129"/>
              <a:ext cx="1" cy="193"/>
            </a:xfrm>
            <a:prstGeom prst="line">
              <a:avLst/>
            </a:prstGeom>
            <a:noFill/>
            <a:ln w="0">
              <a:solidFill>
                <a:srgbClr val="000000"/>
              </a:solidFill>
              <a:round/>
              <a:headEnd/>
              <a:tailEnd/>
            </a:ln>
          </p:spPr>
          <p:txBody>
            <a:bodyPr/>
            <a:lstStyle/>
            <a:p>
              <a:endParaRPr lang="it-IT"/>
            </a:p>
          </p:txBody>
        </p:sp>
        <p:sp>
          <p:nvSpPr>
            <p:cNvPr id="53338" name="Rectangle 488"/>
            <p:cNvSpPr>
              <a:spLocks noChangeArrowheads="1"/>
            </p:cNvSpPr>
            <p:nvPr/>
          </p:nvSpPr>
          <p:spPr bwMode="auto">
            <a:xfrm>
              <a:off x="71" y="3322"/>
              <a:ext cx="6" cy="6"/>
            </a:xfrm>
            <a:prstGeom prst="rect">
              <a:avLst/>
            </a:prstGeom>
            <a:solidFill>
              <a:srgbClr val="000000"/>
            </a:solidFill>
            <a:ln w="9525">
              <a:noFill/>
              <a:miter lim="800000"/>
              <a:headEnd/>
              <a:tailEnd/>
            </a:ln>
          </p:spPr>
          <p:txBody>
            <a:bodyPr/>
            <a:lstStyle/>
            <a:p>
              <a:endParaRPr lang="en-US"/>
            </a:p>
          </p:txBody>
        </p:sp>
        <p:sp>
          <p:nvSpPr>
            <p:cNvPr id="53339" name="Line 489"/>
            <p:cNvSpPr>
              <a:spLocks noChangeShapeType="1"/>
            </p:cNvSpPr>
            <p:nvPr/>
          </p:nvSpPr>
          <p:spPr bwMode="auto">
            <a:xfrm>
              <a:off x="71" y="3322"/>
              <a:ext cx="6" cy="1"/>
            </a:xfrm>
            <a:prstGeom prst="line">
              <a:avLst/>
            </a:prstGeom>
            <a:noFill/>
            <a:ln w="0">
              <a:solidFill>
                <a:srgbClr val="000000"/>
              </a:solidFill>
              <a:round/>
              <a:headEnd/>
              <a:tailEnd/>
            </a:ln>
          </p:spPr>
          <p:txBody>
            <a:bodyPr/>
            <a:lstStyle/>
            <a:p>
              <a:endParaRPr lang="it-IT"/>
            </a:p>
          </p:txBody>
        </p:sp>
        <p:sp>
          <p:nvSpPr>
            <p:cNvPr id="53340" name="Line 490"/>
            <p:cNvSpPr>
              <a:spLocks noChangeShapeType="1"/>
            </p:cNvSpPr>
            <p:nvPr/>
          </p:nvSpPr>
          <p:spPr bwMode="auto">
            <a:xfrm>
              <a:off x="71" y="3322"/>
              <a:ext cx="1" cy="6"/>
            </a:xfrm>
            <a:prstGeom prst="line">
              <a:avLst/>
            </a:prstGeom>
            <a:noFill/>
            <a:ln w="0">
              <a:solidFill>
                <a:srgbClr val="000000"/>
              </a:solidFill>
              <a:round/>
              <a:headEnd/>
              <a:tailEnd/>
            </a:ln>
          </p:spPr>
          <p:txBody>
            <a:bodyPr/>
            <a:lstStyle/>
            <a:p>
              <a:endParaRPr lang="it-IT"/>
            </a:p>
          </p:txBody>
        </p:sp>
        <p:sp>
          <p:nvSpPr>
            <p:cNvPr id="53341" name="Rectangle 491"/>
            <p:cNvSpPr>
              <a:spLocks noChangeArrowheads="1"/>
            </p:cNvSpPr>
            <p:nvPr/>
          </p:nvSpPr>
          <p:spPr bwMode="auto">
            <a:xfrm>
              <a:off x="71" y="3322"/>
              <a:ext cx="6" cy="6"/>
            </a:xfrm>
            <a:prstGeom prst="rect">
              <a:avLst/>
            </a:prstGeom>
            <a:solidFill>
              <a:srgbClr val="000000"/>
            </a:solidFill>
            <a:ln w="9525">
              <a:noFill/>
              <a:miter lim="800000"/>
              <a:headEnd/>
              <a:tailEnd/>
            </a:ln>
          </p:spPr>
          <p:txBody>
            <a:bodyPr/>
            <a:lstStyle/>
            <a:p>
              <a:endParaRPr lang="en-US"/>
            </a:p>
          </p:txBody>
        </p:sp>
        <p:sp>
          <p:nvSpPr>
            <p:cNvPr id="53342" name="Line 492"/>
            <p:cNvSpPr>
              <a:spLocks noChangeShapeType="1"/>
            </p:cNvSpPr>
            <p:nvPr/>
          </p:nvSpPr>
          <p:spPr bwMode="auto">
            <a:xfrm>
              <a:off x="71" y="3322"/>
              <a:ext cx="6" cy="1"/>
            </a:xfrm>
            <a:prstGeom prst="line">
              <a:avLst/>
            </a:prstGeom>
            <a:noFill/>
            <a:ln w="0">
              <a:solidFill>
                <a:srgbClr val="000000"/>
              </a:solidFill>
              <a:round/>
              <a:headEnd/>
              <a:tailEnd/>
            </a:ln>
          </p:spPr>
          <p:txBody>
            <a:bodyPr/>
            <a:lstStyle/>
            <a:p>
              <a:endParaRPr lang="it-IT"/>
            </a:p>
          </p:txBody>
        </p:sp>
        <p:sp>
          <p:nvSpPr>
            <p:cNvPr id="53343" name="Line 493"/>
            <p:cNvSpPr>
              <a:spLocks noChangeShapeType="1"/>
            </p:cNvSpPr>
            <p:nvPr/>
          </p:nvSpPr>
          <p:spPr bwMode="auto">
            <a:xfrm>
              <a:off x="71" y="3322"/>
              <a:ext cx="1" cy="6"/>
            </a:xfrm>
            <a:prstGeom prst="line">
              <a:avLst/>
            </a:prstGeom>
            <a:noFill/>
            <a:ln w="0">
              <a:solidFill>
                <a:srgbClr val="000000"/>
              </a:solidFill>
              <a:round/>
              <a:headEnd/>
              <a:tailEnd/>
            </a:ln>
          </p:spPr>
          <p:txBody>
            <a:bodyPr/>
            <a:lstStyle/>
            <a:p>
              <a:endParaRPr lang="it-IT"/>
            </a:p>
          </p:txBody>
        </p:sp>
        <p:sp>
          <p:nvSpPr>
            <p:cNvPr id="53344" name="Rectangle 494"/>
            <p:cNvSpPr>
              <a:spLocks noChangeArrowheads="1"/>
            </p:cNvSpPr>
            <p:nvPr/>
          </p:nvSpPr>
          <p:spPr bwMode="auto">
            <a:xfrm>
              <a:off x="77" y="3322"/>
              <a:ext cx="2079" cy="6"/>
            </a:xfrm>
            <a:prstGeom prst="rect">
              <a:avLst/>
            </a:prstGeom>
            <a:solidFill>
              <a:srgbClr val="000000"/>
            </a:solidFill>
            <a:ln w="9525">
              <a:noFill/>
              <a:miter lim="800000"/>
              <a:headEnd/>
              <a:tailEnd/>
            </a:ln>
          </p:spPr>
          <p:txBody>
            <a:bodyPr/>
            <a:lstStyle/>
            <a:p>
              <a:endParaRPr lang="en-US"/>
            </a:p>
          </p:txBody>
        </p:sp>
        <p:sp>
          <p:nvSpPr>
            <p:cNvPr id="53345" name="Line 495"/>
            <p:cNvSpPr>
              <a:spLocks noChangeShapeType="1"/>
            </p:cNvSpPr>
            <p:nvPr/>
          </p:nvSpPr>
          <p:spPr bwMode="auto">
            <a:xfrm>
              <a:off x="77" y="3322"/>
              <a:ext cx="2079" cy="1"/>
            </a:xfrm>
            <a:prstGeom prst="line">
              <a:avLst/>
            </a:prstGeom>
            <a:noFill/>
            <a:ln w="0">
              <a:solidFill>
                <a:srgbClr val="000000"/>
              </a:solidFill>
              <a:round/>
              <a:headEnd/>
              <a:tailEnd/>
            </a:ln>
          </p:spPr>
          <p:txBody>
            <a:bodyPr/>
            <a:lstStyle/>
            <a:p>
              <a:endParaRPr lang="it-IT"/>
            </a:p>
          </p:txBody>
        </p:sp>
        <p:sp>
          <p:nvSpPr>
            <p:cNvPr id="53346" name="Rectangle 496"/>
            <p:cNvSpPr>
              <a:spLocks noChangeArrowheads="1"/>
            </p:cNvSpPr>
            <p:nvPr/>
          </p:nvSpPr>
          <p:spPr bwMode="auto">
            <a:xfrm>
              <a:off x="2156" y="3129"/>
              <a:ext cx="9" cy="193"/>
            </a:xfrm>
            <a:prstGeom prst="rect">
              <a:avLst/>
            </a:prstGeom>
            <a:solidFill>
              <a:srgbClr val="000000"/>
            </a:solidFill>
            <a:ln w="9525">
              <a:noFill/>
              <a:miter lim="800000"/>
              <a:headEnd/>
              <a:tailEnd/>
            </a:ln>
          </p:spPr>
          <p:txBody>
            <a:bodyPr/>
            <a:lstStyle/>
            <a:p>
              <a:endParaRPr lang="en-US"/>
            </a:p>
          </p:txBody>
        </p:sp>
        <p:sp>
          <p:nvSpPr>
            <p:cNvPr id="53347" name="Line 497"/>
            <p:cNvSpPr>
              <a:spLocks noChangeShapeType="1"/>
            </p:cNvSpPr>
            <p:nvPr/>
          </p:nvSpPr>
          <p:spPr bwMode="auto">
            <a:xfrm>
              <a:off x="2156" y="3129"/>
              <a:ext cx="1" cy="193"/>
            </a:xfrm>
            <a:prstGeom prst="line">
              <a:avLst/>
            </a:prstGeom>
            <a:noFill/>
            <a:ln w="0">
              <a:solidFill>
                <a:srgbClr val="000000"/>
              </a:solidFill>
              <a:round/>
              <a:headEnd/>
              <a:tailEnd/>
            </a:ln>
          </p:spPr>
          <p:txBody>
            <a:bodyPr/>
            <a:lstStyle/>
            <a:p>
              <a:endParaRPr lang="it-IT"/>
            </a:p>
          </p:txBody>
        </p:sp>
        <p:sp>
          <p:nvSpPr>
            <p:cNvPr id="53348" name="Rectangle 498"/>
            <p:cNvSpPr>
              <a:spLocks noChangeArrowheads="1"/>
            </p:cNvSpPr>
            <p:nvPr/>
          </p:nvSpPr>
          <p:spPr bwMode="auto">
            <a:xfrm>
              <a:off x="2156" y="3322"/>
              <a:ext cx="6" cy="6"/>
            </a:xfrm>
            <a:prstGeom prst="rect">
              <a:avLst/>
            </a:prstGeom>
            <a:solidFill>
              <a:srgbClr val="000000"/>
            </a:solidFill>
            <a:ln w="9525">
              <a:noFill/>
              <a:miter lim="800000"/>
              <a:headEnd/>
              <a:tailEnd/>
            </a:ln>
          </p:spPr>
          <p:txBody>
            <a:bodyPr/>
            <a:lstStyle/>
            <a:p>
              <a:endParaRPr lang="en-US"/>
            </a:p>
          </p:txBody>
        </p:sp>
        <p:sp>
          <p:nvSpPr>
            <p:cNvPr id="53349" name="Line 499"/>
            <p:cNvSpPr>
              <a:spLocks noChangeShapeType="1"/>
            </p:cNvSpPr>
            <p:nvPr/>
          </p:nvSpPr>
          <p:spPr bwMode="auto">
            <a:xfrm>
              <a:off x="2156" y="3322"/>
              <a:ext cx="6" cy="1"/>
            </a:xfrm>
            <a:prstGeom prst="line">
              <a:avLst/>
            </a:prstGeom>
            <a:noFill/>
            <a:ln w="0">
              <a:solidFill>
                <a:srgbClr val="000000"/>
              </a:solidFill>
              <a:round/>
              <a:headEnd/>
              <a:tailEnd/>
            </a:ln>
          </p:spPr>
          <p:txBody>
            <a:bodyPr/>
            <a:lstStyle/>
            <a:p>
              <a:endParaRPr lang="it-IT"/>
            </a:p>
          </p:txBody>
        </p:sp>
        <p:sp>
          <p:nvSpPr>
            <p:cNvPr id="53350" name="Line 500"/>
            <p:cNvSpPr>
              <a:spLocks noChangeShapeType="1"/>
            </p:cNvSpPr>
            <p:nvPr/>
          </p:nvSpPr>
          <p:spPr bwMode="auto">
            <a:xfrm>
              <a:off x="2156" y="3322"/>
              <a:ext cx="1" cy="6"/>
            </a:xfrm>
            <a:prstGeom prst="line">
              <a:avLst/>
            </a:prstGeom>
            <a:noFill/>
            <a:ln w="0">
              <a:solidFill>
                <a:srgbClr val="000000"/>
              </a:solidFill>
              <a:round/>
              <a:headEnd/>
              <a:tailEnd/>
            </a:ln>
          </p:spPr>
          <p:txBody>
            <a:bodyPr/>
            <a:lstStyle/>
            <a:p>
              <a:endParaRPr lang="it-IT"/>
            </a:p>
          </p:txBody>
        </p:sp>
        <p:sp>
          <p:nvSpPr>
            <p:cNvPr id="53351" name="Rectangle 501"/>
            <p:cNvSpPr>
              <a:spLocks noChangeArrowheads="1"/>
            </p:cNvSpPr>
            <p:nvPr/>
          </p:nvSpPr>
          <p:spPr bwMode="auto">
            <a:xfrm>
              <a:off x="2162" y="3322"/>
              <a:ext cx="1108" cy="6"/>
            </a:xfrm>
            <a:prstGeom prst="rect">
              <a:avLst/>
            </a:prstGeom>
            <a:solidFill>
              <a:srgbClr val="000000"/>
            </a:solidFill>
            <a:ln w="9525">
              <a:noFill/>
              <a:miter lim="800000"/>
              <a:headEnd/>
              <a:tailEnd/>
            </a:ln>
          </p:spPr>
          <p:txBody>
            <a:bodyPr/>
            <a:lstStyle/>
            <a:p>
              <a:endParaRPr lang="en-US"/>
            </a:p>
          </p:txBody>
        </p:sp>
        <p:sp>
          <p:nvSpPr>
            <p:cNvPr id="53352" name="Line 502"/>
            <p:cNvSpPr>
              <a:spLocks noChangeShapeType="1"/>
            </p:cNvSpPr>
            <p:nvPr/>
          </p:nvSpPr>
          <p:spPr bwMode="auto">
            <a:xfrm>
              <a:off x="2162" y="3322"/>
              <a:ext cx="1108" cy="1"/>
            </a:xfrm>
            <a:prstGeom prst="line">
              <a:avLst/>
            </a:prstGeom>
            <a:noFill/>
            <a:ln w="0">
              <a:solidFill>
                <a:srgbClr val="000000"/>
              </a:solidFill>
              <a:round/>
              <a:headEnd/>
              <a:tailEnd/>
            </a:ln>
          </p:spPr>
          <p:txBody>
            <a:bodyPr/>
            <a:lstStyle/>
            <a:p>
              <a:endParaRPr lang="it-IT"/>
            </a:p>
          </p:txBody>
        </p:sp>
        <p:sp>
          <p:nvSpPr>
            <p:cNvPr id="53353" name="Rectangle 503"/>
            <p:cNvSpPr>
              <a:spLocks noChangeArrowheads="1"/>
            </p:cNvSpPr>
            <p:nvPr/>
          </p:nvSpPr>
          <p:spPr bwMode="auto">
            <a:xfrm>
              <a:off x="3270" y="3129"/>
              <a:ext cx="9" cy="193"/>
            </a:xfrm>
            <a:prstGeom prst="rect">
              <a:avLst/>
            </a:prstGeom>
            <a:solidFill>
              <a:srgbClr val="000000"/>
            </a:solidFill>
            <a:ln w="9525">
              <a:noFill/>
              <a:miter lim="800000"/>
              <a:headEnd/>
              <a:tailEnd/>
            </a:ln>
          </p:spPr>
          <p:txBody>
            <a:bodyPr/>
            <a:lstStyle/>
            <a:p>
              <a:endParaRPr lang="en-US"/>
            </a:p>
          </p:txBody>
        </p:sp>
        <p:sp>
          <p:nvSpPr>
            <p:cNvPr id="53354" name="Line 504"/>
            <p:cNvSpPr>
              <a:spLocks noChangeShapeType="1"/>
            </p:cNvSpPr>
            <p:nvPr/>
          </p:nvSpPr>
          <p:spPr bwMode="auto">
            <a:xfrm>
              <a:off x="3270" y="3129"/>
              <a:ext cx="1" cy="193"/>
            </a:xfrm>
            <a:prstGeom prst="line">
              <a:avLst/>
            </a:prstGeom>
            <a:noFill/>
            <a:ln w="0">
              <a:solidFill>
                <a:srgbClr val="000000"/>
              </a:solidFill>
              <a:round/>
              <a:headEnd/>
              <a:tailEnd/>
            </a:ln>
          </p:spPr>
          <p:txBody>
            <a:bodyPr/>
            <a:lstStyle/>
            <a:p>
              <a:endParaRPr lang="it-IT"/>
            </a:p>
          </p:txBody>
        </p:sp>
        <p:sp>
          <p:nvSpPr>
            <p:cNvPr id="53355" name="Rectangle 505"/>
            <p:cNvSpPr>
              <a:spLocks noChangeArrowheads="1"/>
            </p:cNvSpPr>
            <p:nvPr/>
          </p:nvSpPr>
          <p:spPr bwMode="auto">
            <a:xfrm>
              <a:off x="3270" y="3322"/>
              <a:ext cx="6" cy="6"/>
            </a:xfrm>
            <a:prstGeom prst="rect">
              <a:avLst/>
            </a:prstGeom>
            <a:solidFill>
              <a:srgbClr val="000000"/>
            </a:solidFill>
            <a:ln w="9525">
              <a:noFill/>
              <a:miter lim="800000"/>
              <a:headEnd/>
              <a:tailEnd/>
            </a:ln>
          </p:spPr>
          <p:txBody>
            <a:bodyPr/>
            <a:lstStyle/>
            <a:p>
              <a:endParaRPr lang="en-US"/>
            </a:p>
          </p:txBody>
        </p:sp>
        <p:sp>
          <p:nvSpPr>
            <p:cNvPr id="53356" name="Line 506"/>
            <p:cNvSpPr>
              <a:spLocks noChangeShapeType="1"/>
            </p:cNvSpPr>
            <p:nvPr/>
          </p:nvSpPr>
          <p:spPr bwMode="auto">
            <a:xfrm>
              <a:off x="3270" y="3322"/>
              <a:ext cx="6" cy="1"/>
            </a:xfrm>
            <a:prstGeom prst="line">
              <a:avLst/>
            </a:prstGeom>
            <a:noFill/>
            <a:ln w="0">
              <a:solidFill>
                <a:srgbClr val="000000"/>
              </a:solidFill>
              <a:round/>
              <a:headEnd/>
              <a:tailEnd/>
            </a:ln>
          </p:spPr>
          <p:txBody>
            <a:bodyPr/>
            <a:lstStyle/>
            <a:p>
              <a:endParaRPr lang="it-IT"/>
            </a:p>
          </p:txBody>
        </p:sp>
        <p:sp>
          <p:nvSpPr>
            <p:cNvPr id="53357" name="Line 507"/>
            <p:cNvSpPr>
              <a:spLocks noChangeShapeType="1"/>
            </p:cNvSpPr>
            <p:nvPr/>
          </p:nvSpPr>
          <p:spPr bwMode="auto">
            <a:xfrm>
              <a:off x="3270" y="3322"/>
              <a:ext cx="1" cy="6"/>
            </a:xfrm>
            <a:prstGeom prst="line">
              <a:avLst/>
            </a:prstGeom>
            <a:noFill/>
            <a:ln w="0">
              <a:solidFill>
                <a:srgbClr val="000000"/>
              </a:solidFill>
              <a:round/>
              <a:headEnd/>
              <a:tailEnd/>
            </a:ln>
          </p:spPr>
          <p:txBody>
            <a:bodyPr/>
            <a:lstStyle/>
            <a:p>
              <a:endParaRPr lang="it-IT"/>
            </a:p>
          </p:txBody>
        </p:sp>
        <p:sp>
          <p:nvSpPr>
            <p:cNvPr id="53358" name="Rectangle 508"/>
            <p:cNvSpPr>
              <a:spLocks noChangeArrowheads="1"/>
            </p:cNvSpPr>
            <p:nvPr/>
          </p:nvSpPr>
          <p:spPr bwMode="auto">
            <a:xfrm>
              <a:off x="3276" y="3322"/>
              <a:ext cx="1210" cy="6"/>
            </a:xfrm>
            <a:prstGeom prst="rect">
              <a:avLst/>
            </a:prstGeom>
            <a:solidFill>
              <a:srgbClr val="000000"/>
            </a:solidFill>
            <a:ln w="9525">
              <a:noFill/>
              <a:miter lim="800000"/>
              <a:headEnd/>
              <a:tailEnd/>
            </a:ln>
          </p:spPr>
          <p:txBody>
            <a:bodyPr/>
            <a:lstStyle/>
            <a:p>
              <a:endParaRPr lang="en-US"/>
            </a:p>
          </p:txBody>
        </p:sp>
        <p:sp>
          <p:nvSpPr>
            <p:cNvPr id="53359" name="Line 509"/>
            <p:cNvSpPr>
              <a:spLocks noChangeShapeType="1"/>
            </p:cNvSpPr>
            <p:nvPr/>
          </p:nvSpPr>
          <p:spPr bwMode="auto">
            <a:xfrm>
              <a:off x="3276" y="3322"/>
              <a:ext cx="1210" cy="1"/>
            </a:xfrm>
            <a:prstGeom prst="line">
              <a:avLst/>
            </a:prstGeom>
            <a:noFill/>
            <a:ln w="0">
              <a:solidFill>
                <a:srgbClr val="000000"/>
              </a:solidFill>
              <a:round/>
              <a:headEnd/>
              <a:tailEnd/>
            </a:ln>
          </p:spPr>
          <p:txBody>
            <a:bodyPr/>
            <a:lstStyle/>
            <a:p>
              <a:endParaRPr lang="it-IT"/>
            </a:p>
          </p:txBody>
        </p:sp>
        <p:sp>
          <p:nvSpPr>
            <p:cNvPr id="53360" name="Rectangle 510"/>
            <p:cNvSpPr>
              <a:spLocks noChangeArrowheads="1"/>
            </p:cNvSpPr>
            <p:nvPr/>
          </p:nvSpPr>
          <p:spPr bwMode="auto">
            <a:xfrm>
              <a:off x="4486" y="3129"/>
              <a:ext cx="8" cy="193"/>
            </a:xfrm>
            <a:prstGeom prst="rect">
              <a:avLst/>
            </a:prstGeom>
            <a:solidFill>
              <a:srgbClr val="000000"/>
            </a:solidFill>
            <a:ln w="9525">
              <a:noFill/>
              <a:miter lim="800000"/>
              <a:headEnd/>
              <a:tailEnd/>
            </a:ln>
          </p:spPr>
          <p:txBody>
            <a:bodyPr/>
            <a:lstStyle/>
            <a:p>
              <a:endParaRPr lang="en-US"/>
            </a:p>
          </p:txBody>
        </p:sp>
        <p:sp>
          <p:nvSpPr>
            <p:cNvPr id="53361" name="Line 511"/>
            <p:cNvSpPr>
              <a:spLocks noChangeShapeType="1"/>
            </p:cNvSpPr>
            <p:nvPr/>
          </p:nvSpPr>
          <p:spPr bwMode="auto">
            <a:xfrm>
              <a:off x="4486" y="3129"/>
              <a:ext cx="1" cy="193"/>
            </a:xfrm>
            <a:prstGeom prst="line">
              <a:avLst/>
            </a:prstGeom>
            <a:noFill/>
            <a:ln w="0">
              <a:solidFill>
                <a:srgbClr val="000000"/>
              </a:solidFill>
              <a:round/>
              <a:headEnd/>
              <a:tailEnd/>
            </a:ln>
          </p:spPr>
          <p:txBody>
            <a:bodyPr/>
            <a:lstStyle/>
            <a:p>
              <a:endParaRPr lang="it-IT"/>
            </a:p>
          </p:txBody>
        </p:sp>
        <p:sp>
          <p:nvSpPr>
            <p:cNvPr id="53362" name="Rectangle 512"/>
            <p:cNvSpPr>
              <a:spLocks noChangeArrowheads="1"/>
            </p:cNvSpPr>
            <p:nvPr/>
          </p:nvSpPr>
          <p:spPr bwMode="auto">
            <a:xfrm>
              <a:off x="4486" y="3322"/>
              <a:ext cx="5" cy="6"/>
            </a:xfrm>
            <a:prstGeom prst="rect">
              <a:avLst/>
            </a:prstGeom>
            <a:solidFill>
              <a:srgbClr val="000000"/>
            </a:solidFill>
            <a:ln w="9525">
              <a:noFill/>
              <a:miter lim="800000"/>
              <a:headEnd/>
              <a:tailEnd/>
            </a:ln>
          </p:spPr>
          <p:txBody>
            <a:bodyPr/>
            <a:lstStyle/>
            <a:p>
              <a:endParaRPr lang="en-US"/>
            </a:p>
          </p:txBody>
        </p:sp>
        <p:sp>
          <p:nvSpPr>
            <p:cNvPr id="53363" name="Line 513"/>
            <p:cNvSpPr>
              <a:spLocks noChangeShapeType="1"/>
            </p:cNvSpPr>
            <p:nvPr/>
          </p:nvSpPr>
          <p:spPr bwMode="auto">
            <a:xfrm>
              <a:off x="4486" y="3322"/>
              <a:ext cx="5" cy="1"/>
            </a:xfrm>
            <a:prstGeom prst="line">
              <a:avLst/>
            </a:prstGeom>
            <a:noFill/>
            <a:ln w="0">
              <a:solidFill>
                <a:srgbClr val="000000"/>
              </a:solidFill>
              <a:round/>
              <a:headEnd/>
              <a:tailEnd/>
            </a:ln>
          </p:spPr>
          <p:txBody>
            <a:bodyPr/>
            <a:lstStyle/>
            <a:p>
              <a:endParaRPr lang="it-IT"/>
            </a:p>
          </p:txBody>
        </p:sp>
        <p:sp>
          <p:nvSpPr>
            <p:cNvPr id="53364" name="Line 514"/>
            <p:cNvSpPr>
              <a:spLocks noChangeShapeType="1"/>
            </p:cNvSpPr>
            <p:nvPr/>
          </p:nvSpPr>
          <p:spPr bwMode="auto">
            <a:xfrm>
              <a:off x="4486" y="3322"/>
              <a:ext cx="1" cy="6"/>
            </a:xfrm>
            <a:prstGeom prst="line">
              <a:avLst/>
            </a:prstGeom>
            <a:noFill/>
            <a:ln w="0">
              <a:solidFill>
                <a:srgbClr val="000000"/>
              </a:solidFill>
              <a:round/>
              <a:headEnd/>
              <a:tailEnd/>
            </a:ln>
          </p:spPr>
          <p:txBody>
            <a:bodyPr/>
            <a:lstStyle/>
            <a:p>
              <a:endParaRPr lang="it-IT"/>
            </a:p>
          </p:txBody>
        </p:sp>
        <p:sp>
          <p:nvSpPr>
            <p:cNvPr id="53365" name="Rectangle 515"/>
            <p:cNvSpPr>
              <a:spLocks noChangeArrowheads="1"/>
            </p:cNvSpPr>
            <p:nvPr/>
          </p:nvSpPr>
          <p:spPr bwMode="auto">
            <a:xfrm>
              <a:off x="4491" y="3322"/>
              <a:ext cx="1009" cy="6"/>
            </a:xfrm>
            <a:prstGeom prst="rect">
              <a:avLst/>
            </a:prstGeom>
            <a:solidFill>
              <a:srgbClr val="000000"/>
            </a:solidFill>
            <a:ln w="9525">
              <a:noFill/>
              <a:miter lim="800000"/>
              <a:headEnd/>
              <a:tailEnd/>
            </a:ln>
          </p:spPr>
          <p:txBody>
            <a:bodyPr/>
            <a:lstStyle/>
            <a:p>
              <a:endParaRPr lang="en-US"/>
            </a:p>
          </p:txBody>
        </p:sp>
        <p:sp>
          <p:nvSpPr>
            <p:cNvPr id="53366" name="Line 516"/>
            <p:cNvSpPr>
              <a:spLocks noChangeShapeType="1"/>
            </p:cNvSpPr>
            <p:nvPr/>
          </p:nvSpPr>
          <p:spPr bwMode="auto">
            <a:xfrm>
              <a:off x="4491" y="3322"/>
              <a:ext cx="1009" cy="1"/>
            </a:xfrm>
            <a:prstGeom prst="line">
              <a:avLst/>
            </a:prstGeom>
            <a:noFill/>
            <a:ln w="0">
              <a:solidFill>
                <a:srgbClr val="000000"/>
              </a:solidFill>
              <a:round/>
              <a:headEnd/>
              <a:tailEnd/>
            </a:ln>
          </p:spPr>
          <p:txBody>
            <a:bodyPr/>
            <a:lstStyle/>
            <a:p>
              <a:endParaRPr lang="it-IT"/>
            </a:p>
          </p:txBody>
        </p:sp>
        <p:sp>
          <p:nvSpPr>
            <p:cNvPr id="53367" name="Rectangle 517"/>
            <p:cNvSpPr>
              <a:spLocks noChangeArrowheads="1"/>
            </p:cNvSpPr>
            <p:nvPr/>
          </p:nvSpPr>
          <p:spPr bwMode="auto">
            <a:xfrm>
              <a:off x="5500" y="3129"/>
              <a:ext cx="5" cy="193"/>
            </a:xfrm>
            <a:prstGeom prst="rect">
              <a:avLst/>
            </a:prstGeom>
            <a:solidFill>
              <a:srgbClr val="000000"/>
            </a:solidFill>
            <a:ln w="9525">
              <a:noFill/>
              <a:miter lim="800000"/>
              <a:headEnd/>
              <a:tailEnd/>
            </a:ln>
          </p:spPr>
          <p:txBody>
            <a:bodyPr/>
            <a:lstStyle/>
            <a:p>
              <a:endParaRPr lang="en-US"/>
            </a:p>
          </p:txBody>
        </p:sp>
        <p:sp>
          <p:nvSpPr>
            <p:cNvPr id="53368" name="Line 518"/>
            <p:cNvSpPr>
              <a:spLocks noChangeShapeType="1"/>
            </p:cNvSpPr>
            <p:nvPr/>
          </p:nvSpPr>
          <p:spPr bwMode="auto">
            <a:xfrm>
              <a:off x="5500" y="3129"/>
              <a:ext cx="1" cy="193"/>
            </a:xfrm>
            <a:prstGeom prst="line">
              <a:avLst/>
            </a:prstGeom>
            <a:noFill/>
            <a:ln w="0">
              <a:solidFill>
                <a:srgbClr val="000000"/>
              </a:solidFill>
              <a:round/>
              <a:headEnd/>
              <a:tailEnd/>
            </a:ln>
          </p:spPr>
          <p:txBody>
            <a:bodyPr/>
            <a:lstStyle/>
            <a:p>
              <a:endParaRPr lang="it-IT"/>
            </a:p>
          </p:txBody>
        </p:sp>
        <p:sp>
          <p:nvSpPr>
            <p:cNvPr id="53369" name="Rectangle 519"/>
            <p:cNvSpPr>
              <a:spLocks noChangeArrowheads="1"/>
            </p:cNvSpPr>
            <p:nvPr/>
          </p:nvSpPr>
          <p:spPr bwMode="auto">
            <a:xfrm>
              <a:off x="5500" y="3322"/>
              <a:ext cx="5" cy="6"/>
            </a:xfrm>
            <a:prstGeom prst="rect">
              <a:avLst/>
            </a:prstGeom>
            <a:solidFill>
              <a:srgbClr val="000000"/>
            </a:solidFill>
            <a:ln w="9525">
              <a:noFill/>
              <a:miter lim="800000"/>
              <a:headEnd/>
              <a:tailEnd/>
            </a:ln>
          </p:spPr>
          <p:txBody>
            <a:bodyPr/>
            <a:lstStyle/>
            <a:p>
              <a:endParaRPr lang="en-US"/>
            </a:p>
          </p:txBody>
        </p:sp>
        <p:sp>
          <p:nvSpPr>
            <p:cNvPr id="53370" name="Line 520"/>
            <p:cNvSpPr>
              <a:spLocks noChangeShapeType="1"/>
            </p:cNvSpPr>
            <p:nvPr/>
          </p:nvSpPr>
          <p:spPr bwMode="auto">
            <a:xfrm>
              <a:off x="5500" y="3322"/>
              <a:ext cx="5" cy="1"/>
            </a:xfrm>
            <a:prstGeom prst="line">
              <a:avLst/>
            </a:prstGeom>
            <a:noFill/>
            <a:ln w="0">
              <a:solidFill>
                <a:srgbClr val="000000"/>
              </a:solidFill>
              <a:round/>
              <a:headEnd/>
              <a:tailEnd/>
            </a:ln>
          </p:spPr>
          <p:txBody>
            <a:bodyPr/>
            <a:lstStyle/>
            <a:p>
              <a:endParaRPr lang="it-IT"/>
            </a:p>
          </p:txBody>
        </p:sp>
        <p:sp>
          <p:nvSpPr>
            <p:cNvPr id="53371" name="Line 521"/>
            <p:cNvSpPr>
              <a:spLocks noChangeShapeType="1"/>
            </p:cNvSpPr>
            <p:nvPr/>
          </p:nvSpPr>
          <p:spPr bwMode="auto">
            <a:xfrm>
              <a:off x="5500" y="3322"/>
              <a:ext cx="1" cy="6"/>
            </a:xfrm>
            <a:prstGeom prst="line">
              <a:avLst/>
            </a:prstGeom>
            <a:noFill/>
            <a:ln w="0">
              <a:solidFill>
                <a:srgbClr val="000000"/>
              </a:solidFill>
              <a:round/>
              <a:headEnd/>
              <a:tailEnd/>
            </a:ln>
          </p:spPr>
          <p:txBody>
            <a:bodyPr/>
            <a:lstStyle/>
            <a:p>
              <a:endParaRPr lang="it-IT"/>
            </a:p>
          </p:txBody>
        </p:sp>
        <p:sp>
          <p:nvSpPr>
            <p:cNvPr id="53372" name="Rectangle 522"/>
            <p:cNvSpPr>
              <a:spLocks noChangeArrowheads="1"/>
            </p:cNvSpPr>
            <p:nvPr/>
          </p:nvSpPr>
          <p:spPr bwMode="auto">
            <a:xfrm>
              <a:off x="5500" y="3322"/>
              <a:ext cx="5" cy="6"/>
            </a:xfrm>
            <a:prstGeom prst="rect">
              <a:avLst/>
            </a:prstGeom>
            <a:solidFill>
              <a:srgbClr val="000000"/>
            </a:solidFill>
            <a:ln w="9525">
              <a:noFill/>
              <a:miter lim="800000"/>
              <a:headEnd/>
              <a:tailEnd/>
            </a:ln>
          </p:spPr>
          <p:txBody>
            <a:bodyPr/>
            <a:lstStyle/>
            <a:p>
              <a:endParaRPr lang="en-US"/>
            </a:p>
          </p:txBody>
        </p:sp>
        <p:sp>
          <p:nvSpPr>
            <p:cNvPr id="53373" name="Line 523"/>
            <p:cNvSpPr>
              <a:spLocks noChangeShapeType="1"/>
            </p:cNvSpPr>
            <p:nvPr/>
          </p:nvSpPr>
          <p:spPr bwMode="auto">
            <a:xfrm>
              <a:off x="5500" y="3322"/>
              <a:ext cx="5" cy="1"/>
            </a:xfrm>
            <a:prstGeom prst="line">
              <a:avLst/>
            </a:prstGeom>
            <a:noFill/>
            <a:ln w="0">
              <a:solidFill>
                <a:srgbClr val="000000"/>
              </a:solidFill>
              <a:round/>
              <a:headEnd/>
              <a:tailEnd/>
            </a:ln>
          </p:spPr>
          <p:txBody>
            <a:bodyPr/>
            <a:lstStyle/>
            <a:p>
              <a:endParaRPr lang="it-IT"/>
            </a:p>
          </p:txBody>
        </p:sp>
        <p:sp>
          <p:nvSpPr>
            <p:cNvPr id="53374" name="Line 524"/>
            <p:cNvSpPr>
              <a:spLocks noChangeShapeType="1"/>
            </p:cNvSpPr>
            <p:nvPr/>
          </p:nvSpPr>
          <p:spPr bwMode="auto">
            <a:xfrm>
              <a:off x="5500" y="3322"/>
              <a:ext cx="1" cy="6"/>
            </a:xfrm>
            <a:prstGeom prst="line">
              <a:avLst/>
            </a:prstGeom>
            <a:noFill/>
            <a:ln w="0">
              <a:solidFill>
                <a:srgbClr val="000000"/>
              </a:solidFill>
              <a:round/>
              <a:headEnd/>
              <a:tailEnd/>
            </a:ln>
          </p:spPr>
          <p:txBody>
            <a:bodyPr/>
            <a:lstStyle/>
            <a:p>
              <a:endParaRPr lang="it-IT"/>
            </a:p>
          </p:txBody>
        </p:sp>
        <p:sp>
          <p:nvSpPr>
            <p:cNvPr id="53375" name="Rectangle 525"/>
            <p:cNvSpPr>
              <a:spLocks noChangeArrowheads="1"/>
            </p:cNvSpPr>
            <p:nvPr/>
          </p:nvSpPr>
          <p:spPr bwMode="auto">
            <a:xfrm>
              <a:off x="135" y="3326"/>
              <a:ext cx="50"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Tahoma" pitchFamily="34" charset="0"/>
                </a:rPr>
                <a:t> </a:t>
              </a:r>
              <a:endParaRPr lang="en-US" sz="1600" u="sng">
                <a:latin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lide_lab.jpg"/>
          <p:cNvPicPr>
            <a:picLocks noGrp="1" noChangeAspect="1"/>
          </p:cNvPicPr>
          <p:nvPr>
            <p:ph idx="1"/>
          </p:nvPr>
        </p:nvPicPr>
        <p:blipFill>
          <a:blip r:embed="rId2" cstate="print"/>
          <a:stretch>
            <a:fillRect/>
          </a:stretch>
        </p:blipFill>
        <p:spPr>
          <a:xfrm>
            <a:off x="652462" y="738981"/>
            <a:ext cx="7839075" cy="4933950"/>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4</a:t>
            </a:fld>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First fixations</a:t>
            </a:r>
            <a:endParaRPr lang="it-IT" sz="3700" dirty="0"/>
          </a:p>
        </p:txBody>
      </p:sp>
      <p:graphicFrame>
        <p:nvGraphicFramePr>
          <p:cNvPr id="7" name="Group 63"/>
          <p:cNvGraphicFramePr>
            <a:graphicFrameLocks noGrp="1"/>
          </p:cNvGraphicFramePr>
          <p:nvPr/>
        </p:nvGraphicFramePr>
        <p:xfrm>
          <a:off x="250825" y="1571625"/>
          <a:ext cx="8785225" cy="2857522"/>
        </p:xfrm>
        <a:graphic>
          <a:graphicData uri="http://schemas.openxmlformats.org/drawingml/2006/table">
            <a:tbl>
              <a:tblPr/>
              <a:tblGrid>
                <a:gridCol w="1562100"/>
                <a:gridCol w="1463675"/>
                <a:gridCol w="1439863"/>
                <a:gridCol w="719137"/>
                <a:gridCol w="1512888"/>
                <a:gridCol w="719137"/>
                <a:gridCol w="1368425"/>
              </a:tblGrid>
              <a:tr h="52337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dirty="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Private Draw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Previous Choices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Latency of</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first fixations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N. of </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first fixations</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N. of </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first fixations</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Average</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duration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Bayesian</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0.306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27  (13L+14R)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52.9</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24 (13L+11R)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47.1</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0.838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Overconfident</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rgbClr val="FF0000"/>
                          </a:solidFill>
                          <a:effectLst/>
                          <a:latin typeface="Palatino Linotype" pitchFamily="18" charset="0"/>
                          <a:cs typeface="Times New Roman" pitchFamily="-112" charset="0"/>
                        </a:rPr>
                        <a:t>0.412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13  (6L+7R)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rgbClr val="FF0000"/>
                          </a:solidFill>
                          <a:effectLst>
                            <a:outerShdw blurRad="38100" dist="38100" dir="2700000" algn="tl">
                              <a:srgbClr val="C0C0C0"/>
                            </a:outerShdw>
                          </a:effectLst>
                          <a:latin typeface="Palatino Linotype" pitchFamily="18" charset="0"/>
                          <a:cs typeface="Times New Roman" pitchFamily="-112" charset="0"/>
                        </a:rPr>
                        <a:t>81.2</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  3   (1L+2R)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18.8</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FF0000"/>
                          </a:solidFill>
                          <a:effectLst/>
                          <a:latin typeface="Palatino Linotype" pitchFamily="18" charset="0"/>
                          <a:cs typeface="Times New Roman" pitchFamily="-112" charset="0"/>
                        </a:rPr>
                        <a:t>0.523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Irrational</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0.191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  3  (2L+1R)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60.0</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  2   (0L+2R)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40.0</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0.835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Total</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0.321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43  (21L+22R)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46.8</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25 (14L+15R)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53.2</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0.775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164" name="Rectangle 1"/>
          <p:cNvSpPr txBox="1">
            <a:spLocks noChangeArrowheads="1"/>
          </p:cNvSpPr>
          <p:nvPr/>
        </p:nvSpPr>
        <p:spPr bwMode="auto">
          <a:xfrm>
            <a:off x="214313" y="5019675"/>
            <a:ext cx="8929687" cy="738188"/>
          </a:xfrm>
          <a:prstGeom prst="rect">
            <a:avLst/>
          </a:prstGeom>
          <a:noFill/>
          <a:ln w="9525">
            <a:noFill/>
            <a:miter lim="800000"/>
            <a:headEnd/>
            <a:tailEnd/>
          </a:ln>
        </p:spPr>
        <p:txBody>
          <a:bodyPr anchor="ctr">
            <a:spAutoFit/>
          </a:bodyPr>
          <a:lstStyle/>
          <a:p>
            <a:pPr eaLnBrk="0" hangingPunct="0">
              <a:buFont typeface="Arial" pitchFamily="34" charset="0"/>
              <a:buChar char="•"/>
              <a:defRPr/>
            </a:pPr>
            <a:r>
              <a:rPr lang="en-GB" sz="1400" dirty="0">
                <a:latin typeface="+mj-lt"/>
                <a:cs typeface="Times New Roman" pitchFamily="18" charset="0"/>
              </a:rPr>
              <a:t>Overconfident subjects allocated their initial attention to private draw in 81% of the cases, and  exhibited a longer average reaction time (0.412 sec.) and a shorter average duration of first fixation (0.523)</a:t>
            </a:r>
          </a:p>
        </p:txBody>
      </p:sp>
      <p:sp>
        <p:nvSpPr>
          <p:cNvPr id="5" name="Ovale 4"/>
          <p:cNvSpPr/>
          <p:nvPr/>
        </p:nvSpPr>
        <p:spPr>
          <a:xfrm flipV="1">
            <a:off x="4643438" y="3071813"/>
            <a:ext cx="78581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Total allocation of attention</a:t>
            </a:r>
            <a:endParaRPr lang="it-IT" sz="3700" dirty="0"/>
          </a:p>
        </p:txBody>
      </p:sp>
      <p:graphicFrame>
        <p:nvGraphicFramePr>
          <p:cNvPr id="7170" name="Object 3"/>
          <p:cNvGraphicFramePr>
            <a:graphicFrameLocks noChangeAspect="1"/>
          </p:cNvGraphicFramePr>
          <p:nvPr/>
        </p:nvGraphicFramePr>
        <p:xfrm>
          <a:off x="212725" y="1208088"/>
          <a:ext cx="8393113" cy="5421312"/>
        </p:xfrm>
        <a:graphic>
          <a:graphicData uri="http://schemas.openxmlformats.org/presentationml/2006/ole">
            <p:oleObj spid="_x0000_s104450" name="Document" r:id="rId4" imgW="8915720" imgH="5761649" progId="Word.Document.8">
              <p:embed/>
            </p:oleObj>
          </a:graphicData>
        </a:graphic>
      </p:graphicFrame>
      <p:sp>
        <p:nvSpPr>
          <p:cNvPr id="6" name="Ovale 5"/>
          <p:cNvSpPr/>
          <p:nvPr/>
        </p:nvSpPr>
        <p:spPr>
          <a:xfrm>
            <a:off x="7215188" y="2071688"/>
            <a:ext cx="785812" cy="1214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Ovale 6"/>
          <p:cNvSpPr/>
          <p:nvPr/>
        </p:nvSpPr>
        <p:spPr>
          <a:xfrm>
            <a:off x="2000250" y="2071688"/>
            <a:ext cx="857250" cy="1285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First fixations by side</a:t>
            </a:r>
            <a:endParaRPr lang="it-IT" sz="3700" dirty="0"/>
          </a:p>
        </p:txBody>
      </p:sp>
      <p:graphicFrame>
        <p:nvGraphicFramePr>
          <p:cNvPr id="8194" name="Object 3"/>
          <p:cNvGraphicFramePr>
            <a:graphicFrameLocks noChangeAspect="1"/>
          </p:cNvGraphicFramePr>
          <p:nvPr/>
        </p:nvGraphicFramePr>
        <p:xfrm>
          <a:off x="-214313" y="1143000"/>
          <a:ext cx="9358313" cy="6000750"/>
        </p:xfrm>
        <a:graphic>
          <a:graphicData uri="http://schemas.openxmlformats.org/presentationml/2006/ole">
            <p:oleObj spid="_x0000_s105474" name="Document" r:id="rId4" imgW="10289074" imgH="6068207" progId="Word.Document.8">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normAutofit fontScale="90000"/>
          </a:bodyPr>
          <a:lstStyle/>
          <a:p>
            <a:pPr algn="ctr">
              <a:defRPr/>
            </a:pPr>
            <a:r>
              <a:rPr lang="en-GB" sz="3700" dirty="0" smtClean="0"/>
              <a:t>Likelihood to look at the chosen item</a:t>
            </a:r>
            <a:endParaRPr lang="it-IT" sz="3700" dirty="0"/>
          </a:p>
        </p:txBody>
      </p:sp>
      <p:graphicFrame>
        <p:nvGraphicFramePr>
          <p:cNvPr id="5" name="Grafico 4"/>
          <p:cNvGraphicFramePr>
            <a:graphicFrameLocks noGrp="1"/>
          </p:cNvGraphicFramePr>
          <p:nvPr/>
        </p:nvGraphicFramePr>
        <p:xfrm>
          <a:off x="428596" y="1285860"/>
          <a:ext cx="8072494" cy="4786346"/>
        </p:xfrm>
        <a:graphic>
          <a:graphicData uri="http://schemas.openxmlformats.org/drawingml/2006/chart">
            <c:chart xmlns:c="http://schemas.openxmlformats.org/drawingml/2006/chart" xmlns:r="http://schemas.openxmlformats.org/officeDocument/2006/relationships" r:id="rId3"/>
          </a:graphicData>
        </a:graphic>
      </p:graphicFrame>
      <p:sp>
        <p:nvSpPr>
          <p:cNvPr id="55300" name="Rettangolo 5"/>
          <p:cNvSpPr>
            <a:spLocks noChangeArrowheads="1"/>
          </p:cNvSpPr>
          <p:nvPr/>
        </p:nvSpPr>
        <p:spPr bwMode="auto">
          <a:xfrm>
            <a:off x="2928938" y="5934075"/>
            <a:ext cx="5643562" cy="647700"/>
          </a:xfrm>
          <a:prstGeom prst="rect">
            <a:avLst/>
          </a:prstGeom>
          <a:noFill/>
          <a:ln w="9525">
            <a:noFill/>
            <a:miter lim="800000"/>
            <a:headEnd/>
            <a:tailEnd/>
          </a:ln>
        </p:spPr>
        <p:txBody>
          <a:bodyPr>
            <a:spAutoFit/>
          </a:bodyPr>
          <a:lstStyle/>
          <a:p>
            <a:r>
              <a:rPr lang="en-GB">
                <a:latin typeface="Lucida Sans Unicode" pitchFamily="34" charset="0"/>
              </a:rPr>
              <a:t>No gaze cascade effect: observers gaze was not increasingly directed towards the chosen signal</a:t>
            </a: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Likelihood by types</a:t>
            </a:r>
            <a:endParaRPr lang="it-IT" sz="3700" dirty="0"/>
          </a:p>
        </p:txBody>
      </p:sp>
      <p:graphicFrame>
        <p:nvGraphicFramePr>
          <p:cNvPr id="9218" name="Object 2"/>
          <p:cNvGraphicFramePr>
            <a:graphicFrameLocks noChangeAspect="1"/>
          </p:cNvGraphicFramePr>
          <p:nvPr/>
        </p:nvGraphicFramePr>
        <p:xfrm>
          <a:off x="261938" y="428625"/>
          <a:ext cx="9812337" cy="6429375"/>
        </p:xfrm>
        <a:graphic>
          <a:graphicData uri="http://schemas.openxmlformats.org/presentationml/2006/ole">
            <p:oleObj spid="_x0000_s106498" name="Document" r:id="rId4" imgW="6180221" imgH="3789496" progId="Word.Documen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contenuto 4"/>
          <p:cNvSpPr>
            <a:spLocks noGrp="1"/>
          </p:cNvSpPr>
          <p:nvPr>
            <p:ph idx="1"/>
          </p:nvPr>
        </p:nvSpPr>
        <p:spPr>
          <a:xfrm>
            <a:off x="457200" y="1571625"/>
            <a:ext cx="8329613" cy="4214813"/>
          </a:xfrm>
        </p:spPr>
        <p:txBody>
          <a:bodyPr/>
          <a:lstStyle/>
          <a:p>
            <a:pPr eaLnBrk="1" hangingPunct="1">
              <a:buClr>
                <a:srgbClr val="00B0F0"/>
              </a:buClr>
            </a:pPr>
            <a:r>
              <a:rPr lang="en-US" sz="2400" dirty="0" smtClean="0"/>
              <a:t>Overconfident subjects allocate the first fixation (initial attention) towards private draws and take more time than others to decide if the private signal is on the right or the left of the screen. </a:t>
            </a:r>
            <a:endParaRPr lang="en-US" sz="2400" dirty="0" smtClean="0">
              <a:solidFill>
                <a:srgbClr val="00003C"/>
              </a:solidFill>
            </a:endParaRPr>
          </a:p>
          <a:p>
            <a:pPr eaLnBrk="1" hangingPunct="1">
              <a:buClr>
                <a:srgbClr val="00B0F0"/>
              </a:buClr>
            </a:pPr>
            <a:endParaRPr lang="en-US" sz="2400" dirty="0" smtClean="0"/>
          </a:p>
          <a:p>
            <a:r>
              <a:rPr lang="en-GB" sz="2400" dirty="0" smtClean="0"/>
              <a:t>Bayesian subjects allocate their initial attention to both kinds of information without exhibiting any particular bias</a:t>
            </a:r>
            <a:endParaRPr lang="it-IT" sz="2400" dirty="0" smtClean="0"/>
          </a:p>
          <a:p>
            <a:endParaRPr lang="it-IT" sz="2400" dirty="0" smtClean="0"/>
          </a:p>
          <a:p>
            <a:r>
              <a:rPr lang="en-US" sz="2400" dirty="0" smtClean="0"/>
              <a:t>No evidence of the gaze cascade effect</a:t>
            </a:r>
          </a:p>
          <a:p>
            <a:pPr lvl="1" eaLnBrk="1" hangingPunct="1">
              <a:spcBef>
                <a:spcPct val="25000"/>
              </a:spcBef>
              <a:spcAft>
                <a:spcPct val="10000"/>
              </a:spcAft>
              <a:buClr>
                <a:srgbClr val="00B0F0"/>
              </a:buClr>
              <a:buFont typeface="Verdana" pitchFamily="34" charset="0"/>
              <a:buNone/>
            </a:pPr>
            <a:endParaRPr lang="en-US" sz="2400" dirty="0" smtClean="0">
              <a:solidFill>
                <a:srgbClr val="00003C"/>
              </a:solidFill>
            </a:endParaRPr>
          </a:p>
        </p:txBody>
      </p:sp>
      <p:sp>
        <p:nvSpPr>
          <p:cNvPr id="11266" name="Titolo 3"/>
          <p:cNvSpPr>
            <a:spLocks noGrp="1"/>
          </p:cNvSpPr>
          <p:nvPr>
            <p:ph type="title"/>
          </p:nvPr>
        </p:nvSpPr>
        <p:spPr/>
        <p:txBody>
          <a:bodyPr/>
          <a:lstStyle/>
          <a:p>
            <a:pPr algn="ctr">
              <a:defRPr/>
            </a:pPr>
            <a:r>
              <a:rPr lang="en-GB" sz="3700" dirty="0" smtClean="0"/>
              <a:t>Findings</a:t>
            </a:r>
            <a:endParaRPr lang="it-IT" sz="37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contenuto 4"/>
          <p:cNvSpPr>
            <a:spLocks noGrp="1"/>
          </p:cNvSpPr>
          <p:nvPr>
            <p:ph idx="1"/>
          </p:nvPr>
        </p:nvSpPr>
        <p:spPr>
          <a:xfrm>
            <a:off x="457200" y="1143000"/>
            <a:ext cx="8329613" cy="4643438"/>
          </a:xfrm>
        </p:spPr>
        <p:txBody>
          <a:bodyPr/>
          <a:lstStyle/>
          <a:p>
            <a:r>
              <a:rPr lang="en-US" sz="2400" smtClean="0"/>
              <a:t>In terms of the Dual Process theory, our findings support the hypothesis that automatic detection, as inferred from gaze direction, depends on cognitive biases. </a:t>
            </a:r>
          </a:p>
          <a:p>
            <a:endParaRPr lang="en-US" sz="2400" smtClean="0"/>
          </a:p>
          <a:p>
            <a:r>
              <a:rPr lang="en-US" sz="2400" smtClean="0"/>
              <a:t>The heuristic and automatic functioning of System 1 orients attention so as to confirm rather than to eventually correct these biases. </a:t>
            </a:r>
          </a:p>
          <a:p>
            <a:endParaRPr lang="en-US" sz="2400" smtClean="0"/>
          </a:p>
          <a:p>
            <a:r>
              <a:rPr lang="en-US" sz="2400" smtClean="0"/>
              <a:t>The controlled search attributable to System 2 does not significantly differ across subject types. </a:t>
            </a:r>
            <a:endParaRPr lang="it-IT" sz="2400" smtClean="0"/>
          </a:p>
          <a:p>
            <a:endParaRPr lang="en-US" sz="2400" smtClean="0"/>
          </a:p>
          <a:p>
            <a:endParaRPr lang="en-US" sz="2400" smtClean="0">
              <a:solidFill>
                <a:srgbClr val="00003C"/>
              </a:solidFill>
            </a:endParaRPr>
          </a:p>
        </p:txBody>
      </p:sp>
      <p:sp>
        <p:nvSpPr>
          <p:cNvPr id="11266" name="Titolo 3"/>
          <p:cNvSpPr>
            <a:spLocks noGrp="1"/>
          </p:cNvSpPr>
          <p:nvPr>
            <p:ph type="title"/>
          </p:nvPr>
        </p:nvSpPr>
        <p:spPr/>
        <p:txBody>
          <a:bodyPr/>
          <a:lstStyle/>
          <a:p>
            <a:pPr algn="ctr">
              <a:defRPr/>
            </a:pPr>
            <a:r>
              <a:rPr lang="en-GB" sz="3700" dirty="0" smtClean="0"/>
              <a:t>Interpretation</a:t>
            </a:r>
            <a:endParaRPr lang="it-IT" sz="37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a:xfrm>
            <a:off x="457200" y="274638"/>
            <a:ext cx="8435280" cy="1143000"/>
          </a:xfrm>
        </p:spPr>
        <p:txBody>
          <a:bodyPr>
            <a:normAutofit fontScale="90000"/>
          </a:bodyPr>
          <a:lstStyle/>
          <a:p>
            <a:pPr algn="ctr" eaLnBrk="1" fontAlgn="auto" hangingPunct="1">
              <a:spcAft>
                <a:spcPts val="0"/>
              </a:spcAft>
              <a:defRPr/>
            </a:pPr>
            <a:r>
              <a:rPr lang="en-US" sz="3700" dirty="0" smtClean="0"/>
              <a:t> </a:t>
            </a:r>
            <a:r>
              <a:rPr lang="en-US" sz="3700" dirty="0" smtClean="0">
                <a:solidFill>
                  <a:srgbClr val="002060"/>
                </a:solidFill>
              </a:rPr>
              <a:t>2. Noisy and redundant information</a:t>
            </a:r>
          </a:p>
        </p:txBody>
      </p:sp>
      <p:pic>
        <p:nvPicPr>
          <p:cNvPr id="6" name="Content Placeholder 5" descr="Bloomberg-terminal.jpg"/>
          <p:cNvPicPr>
            <a:picLocks noGrp="1" noChangeAspect="1"/>
          </p:cNvPicPr>
          <p:nvPr>
            <p:ph idx="1"/>
          </p:nvPr>
        </p:nvPicPr>
        <p:blipFill>
          <a:blip r:embed="rId3" cstate="print"/>
          <a:stretch>
            <a:fillRect/>
          </a:stretch>
        </p:blipFill>
        <p:spPr>
          <a:xfrm>
            <a:off x="467544" y="1266924"/>
            <a:ext cx="8483990" cy="5591076"/>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a:xfrm>
            <a:off x="457200" y="274638"/>
            <a:ext cx="8435280" cy="1143000"/>
          </a:xfrm>
        </p:spPr>
        <p:txBody>
          <a:bodyPr>
            <a:normAutofit/>
          </a:bodyPr>
          <a:lstStyle/>
          <a:p>
            <a:pPr algn="ctr" eaLnBrk="1" fontAlgn="auto" hangingPunct="1">
              <a:spcAft>
                <a:spcPts val="0"/>
              </a:spcAft>
              <a:defRPr/>
            </a:pPr>
            <a:r>
              <a:rPr lang="en-US" sz="3700" dirty="0" smtClean="0"/>
              <a:t> </a:t>
            </a:r>
            <a:r>
              <a:rPr lang="en-US" sz="3700" dirty="0" smtClean="0">
                <a:solidFill>
                  <a:srgbClr val="002060"/>
                </a:solidFill>
              </a:rPr>
              <a:t> Soccer betting</a:t>
            </a:r>
          </a:p>
        </p:txBody>
      </p:sp>
      <p:pic>
        <p:nvPicPr>
          <p:cNvPr id="8" name="Content Placeholder 7" descr="www.bwin_.com-screen-capture-2011-7-27-14-58-57.jpg"/>
          <p:cNvPicPr>
            <a:picLocks noGrp="1" noChangeAspect="1"/>
          </p:cNvPicPr>
          <p:nvPr>
            <p:ph idx="1"/>
          </p:nvPr>
        </p:nvPicPr>
        <p:blipFill>
          <a:blip r:embed="rId3" cstate="print"/>
          <a:stretch>
            <a:fillRect/>
          </a:stretch>
        </p:blipFill>
        <p:spPr>
          <a:xfrm>
            <a:off x="899592" y="1245935"/>
            <a:ext cx="7200801" cy="528025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773238"/>
            <a:ext cx="7786688" cy="3798887"/>
          </a:xfrm>
        </p:spPr>
        <p:txBody>
          <a:bodyPr>
            <a:normAutofit fontScale="25000" lnSpcReduction="20000"/>
          </a:bodyPr>
          <a:lstStyle/>
          <a:p>
            <a:pPr marL="365760" indent="-256032" eaLnBrk="1" fontAlgn="auto" hangingPunct="1">
              <a:spcAft>
                <a:spcPts val="0"/>
              </a:spcAft>
              <a:buFont typeface="Wingdings 3" pitchFamily="18" charset="2"/>
              <a:buNone/>
              <a:defRPr/>
            </a:pPr>
            <a:endParaRPr lang="en-US" sz="2200" dirty="0" smtClean="0"/>
          </a:p>
          <a:p>
            <a:pPr>
              <a:defRPr/>
            </a:pPr>
            <a:r>
              <a:rPr lang="it-IT" sz="9600" dirty="0" err="1" smtClean="0"/>
              <a:t>Dataset</a:t>
            </a:r>
            <a:r>
              <a:rPr lang="it-IT" sz="9600" dirty="0" smtClean="0"/>
              <a:t> 1.205.000 </a:t>
            </a:r>
            <a:r>
              <a:rPr lang="it-IT" sz="9600" dirty="0" err="1" smtClean="0"/>
              <a:t>bets</a:t>
            </a:r>
            <a:r>
              <a:rPr lang="it-IT" sz="9600" dirty="0" smtClean="0"/>
              <a:t> on the </a:t>
            </a:r>
            <a:r>
              <a:rPr lang="it-IT" sz="9600" dirty="0" err="1" smtClean="0"/>
              <a:t>Italian</a:t>
            </a:r>
            <a:r>
              <a:rPr lang="it-IT" sz="9600" dirty="0" smtClean="0"/>
              <a:t> Soccer League Serie A (</a:t>
            </a:r>
            <a:r>
              <a:rPr lang="it-IT" sz="9600" dirty="0" err="1" smtClean="0"/>
              <a:t>January</a:t>
            </a:r>
            <a:r>
              <a:rPr lang="it-IT" sz="9600" dirty="0" smtClean="0"/>
              <a:t> 2004- </a:t>
            </a:r>
            <a:r>
              <a:rPr lang="it-IT" sz="9600" dirty="0" err="1" smtClean="0"/>
              <a:t>November</a:t>
            </a:r>
            <a:r>
              <a:rPr lang="it-IT" sz="9600" dirty="0" smtClean="0"/>
              <a:t> 2004)</a:t>
            </a:r>
          </a:p>
          <a:p>
            <a:pPr>
              <a:buFont typeface="Wingdings 3" pitchFamily="18" charset="2"/>
              <a:buNone/>
              <a:defRPr/>
            </a:pPr>
            <a:r>
              <a:rPr lang="it-IT" sz="9600" dirty="0" smtClean="0"/>
              <a:t> </a:t>
            </a:r>
          </a:p>
          <a:p>
            <a:pPr>
              <a:defRPr/>
            </a:pPr>
            <a:r>
              <a:rPr lang="it-IT" sz="9600" dirty="0" err="1" smtClean="0"/>
              <a:t>Mainly</a:t>
            </a:r>
            <a:r>
              <a:rPr lang="it-IT" sz="9600" dirty="0" smtClean="0"/>
              <a:t> </a:t>
            </a:r>
            <a:r>
              <a:rPr lang="it-IT" sz="9600" dirty="0" err="1" smtClean="0"/>
              <a:t>small</a:t>
            </a:r>
            <a:r>
              <a:rPr lang="it-IT" sz="9600" dirty="0" smtClean="0"/>
              <a:t> </a:t>
            </a:r>
            <a:r>
              <a:rPr lang="it-IT" sz="9600" dirty="0" err="1" smtClean="0"/>
              <a:t>bettors</a:t>
            </a:r>
            <a:r>
              <a:rPr lang="it-IT" sz="9600" dirty="0" smtClean="0"/>
              <a:t> on multiple </a:t>
            </a:r>
            <a:r>
              <a:rPr lang="it-IT" sz="9600" dirty="0" err="1" smtClean="0"/>
              <a:t>bets</a:t>
            </a:r>
            <a:r>
              <a:rPr lang="it-IT" sz="9600" dirty="0" smtClean="0"/>
              <a:t> (on </a:t>
            </a:r>
            <a:r>
              <a:rPr lang="it-IT" sz="9600" dirty="0" err="1" smtClean="0"/>
              <a:t>average</a:t>
            </a:r>
            <a:r>
              <a:rPr lang="it-IT" sz="9600" dirty="0" smtClean="0"/>
              <a:t> 5 euros)</a:t>
            </a:r>
          </a:p>
          <a:p>
            <a:pPr>
              <a:buFont typeface="Wingdings 3" pitchFamily="18" charset="2"/>
              <a:buNone/>
              <a:defRPr/>
            </a:pPr>
            <a:endParaRPr lang="it-IT" sz="9600" dirty="0" smtClean="0"/>
          </a:p>
          <a:p>
            <a:pPr>
              <a:defRPr/>
            </a:pPr>
            <a:r>
              <a:rPr lang="it-IT" sz="9600" dirty="0" err="1" smtClean="0"/>
              <a:t>Average</a:t>
            </a:r>
            <a:r>
              <a:rPr lang="it-IT" sz="9600" dirty="0" smtClean="0"/>
              <a:t> </a:t>
            </a:r>
            <a:r>
              <a:rPr lang="it-IT" sz="9600" dirty="0" err="1" smtClean="0"/>
              <a:t>odd</a:t>
            </a:r>
            <a:r>
              <a:rPr lang="it-IT" sz="9600" dirty="0" smtClean="0"/>
              <a:t> </a:t>
            </a:r>
            <a:r>
              <a:rPr lang="it-IT" sz="9600" dirty="0" err="1" smtClean="0"/>
              <a:t>of</a:t>
            </a:r>
            <a:r>
              <a:rPr lang="it-IT" sz="9600" dirty="0" smtClean="0"/>
              <a:t> </a:t>
            </a:r>
            <a:r>
              <a:rPr lang="it-IT" sz="9600" dirty="0" err="1" smtClean="0"/>
              <a:t>each</a:t>
            </a:r>
            <a:r>
              <a:rPr lang="it-IT" sz="9600" dirty="0" smtClean="0"/>
              <a:t> </a:t>
            </a:r>
            <a:r>
              <a:rPr lang="it-IT" sz="9600" dirty="0" err="1" smtClean="0"/>
              <a:t>event</a:t>
            </a:r>
            <a:r>
              <a:rPr lang="it-IT" sz="9600" dirty="0" smtClean="0"/>
              <a:t> 2.49</a:t>
            </a:r>
          </a:p>
          <a:p>
            <a:pPr>
              <a:buFont typeface="Wingdings 3" pitchFamily="18" charset="2"/>
              <a:buNone/>
              <a:defRPr/>
            </a:pPr>
            <a:endParaRPr lang="it-IT" sz="9600" dirty="0" smtClean="0"/>
          </a:p>
          <a:p>
            <a:pPr>
              <a:defRPr/>
            </a:pPr>
            <a:r>
              <a:rPr lang="it-IT" sz="9600" dirty="0" smtClean="0"/>
              <a:t>Young </a:t>
            </a:r>
            <a:r>
              <a:rPr lang="it-IT" sz="9600" dirty="0" err="1" smtClean="0"/>
              <a:t>men</a:t>
            </a:r>
            <a:r>
              <a:rPr lang="it-IT" sz="9600" dirty="0" smtClean="0"/>
              <a:t> (18-30 </a:t>
            </a:r>
            <a:r>
              <a:rPr lang="it-IT" sz="9600" dirty="0" err="1" smtClean="0"/>
              <a:t>years</a:t>
            </a:r>
            <a:r>
              <a:rPr lang="it-IT" sz="9600" dirty="0" smtClean="0"/>
              <a:t> </a:t>
            </a:r>
            <a:r>
              <a:rPr lang="it-IT" sz="9600" dirty="0" err="1" smtClean="0"/>
              <a:t>old</a:t>
            </a:r>
            <a:r>
              <a:rPr lang="it-IT" sz="9600" dirty="0" smtClean="0"/>
              <a:t>) </a:t>
            </a:r>
            <a:r>
              <a:rPr lang="it-IT" sz="9600" dirty="0" err="1" smtClean="0"/>
              <a:t>from</a:t>
            </a:r>
            <a:r>
              <a:rPr lang="it-IT" sz="9600" dirty="0" smtClean="0"/>
              <a:t> </a:t>
            </a:r>
            <a:r>
              <a:rPr lang="it-IT" sz="9600" dirty="0" err="1" smtClean="0"/>
              <a:t>Southern</a:t>
            </a:r>
            <a:r>
              <a:rPr lang="it-IT" sz="9600" dirty="0" smtClean="0"/>
              <a:t>  Italy</a:t>
            </a:r>
          </a:p>
          <a:p>
            <a:pPr>
              <a:buFont typeface="Wingdings 3" pitchFamily="18" charset="2"/>
              <a:buNone/>
              <a:defRPr/>
            </a:pPr>
            <a:endParaRPr lang="en-GB" sz="9600" dirty="0" smtClean="0">
              <a:latin typeface="+mj-lt"/>
            </a:endParaRPr>
          </a:p>
        </p:txBody>
      </p:sp>
      <p:sp>
        <p:nvSpPr>
          <p:cNvPr id="11266" name="Titolo 3"/>
          <p:cNvSpPr>
            <a:spLocks noGrp="1"/>
          </p:cNvSpPr>
          <p:nvPr>
            <p:ph type="title"/>
          </p:nvPr>
        </p:nvSpPr>
        <p:spPr>
          <a:xfrm>
            <a:off x="457200" y="274638"/>
            <a:ext cx="8435280" cy="1143000"/>
          </a:xfrm>
        </p:spPr>
        <p:txBody>
          <a:bodyPr>
            <a:normAutofit/>
          </a:bodyPr>
          <a:lstStyle/>
          <a:p>
            <a:pPr algn="ctr" eaLnBrk="1" fontAlgn="auto" hangingPunct="1">
              <a:spcAft>
                <a:spcPts val="0"/>
              </a:spcAft>
              <a:defRPr/>
            </a:pPr>
            <a:r>
              <a:rPr lang="en-US" sz="3700" dirty="0" smtClean="0"/>
              <a:t> </a:t>
            </a:r>
            <a:r>
              <a:rPr lang="en-US" sz="3700" dirty="0" smtClean="0">
                <a:solidFill>
                  <a:srgbClr val="002060"/>
                </a:solidFill>
              </a:rPr>
              <a:t>Data set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it-IT" dirty="0" smtClean="0"/>
          </a:p>
          <a:p>
            <a:r>
              <a:rPr lang="en-US" b="1" dirty="0" smtClean="0"/>
              <a:t>Surveys</a:t>
            </a:r>
            <a:r>
              <a:rPr lang="en-US" dirty="0" smtClean="0"/>
              <a:t> – phone, in-person or web-based opinion surveys</a:t>
            </a:r>
          </a:p>
          <a:p>
            <a:endParaRPr lang="en-US" b="1" dirty="0" smtClean="0"/>
          </a:p>
          <a:p>
            <a:r>
              <a:rPr lang="en-US" b="1" dirty="0" smtClean="0"/>
              <a:t>Laboratory</a:t>
            </a:r>
            <a:r>
              <a:rPr lang="en-US" dirty="0" smtClean="0"/>
              <a:t> – controlled and artificial setting (web-based and virtual included)</a:t>
            </a:r>
          </a:p>
          <a:p>
            <a:pPr>
              <a:buNone/>
            </a:pPr>
            <a:endParaRPr lang="it-IT" dirty="0" smtClean="0"/>
          </a:p>
          <a:p>
            <a:r>
              <a:rPr lang="en-US" b="1" dirty="0" smtClean="0"/>
              <a:t>Field</a:t>
            </a:r>
            <a:r>
              <a:rPr lang="en-US" dirty="0" smtClean="0"/>
              <a:t> – in naturally occurring setting</a:t>
            </a:r>
            <a:endParaRPr lang="it-IT" dirty="0" smtClean="0"/>
          </a:p>
          <a:p>
            <a:endParaRPr lang="it-IT" dirty="0"/>
          </a:p>
        </p:txBody>
      </p:sp>
      <p:sp>
        <p:nvSpPr>
          <p:cNvPr id="3" name="Title 2"/>
          <p:cNvSpPr>
            <a:spLocks noGrp="1"/>
          </p:cNvSpPr>
          <p:nvPr>
            <p:ph type="title"/>
          </p:nvPr>
        </p:nvSpPr>
        <p:spPr/>
        <p:txBody>
          <a:bodyPr/>
          <a:lstStyle/>
          <a:p>
            <a:pPr algn="ctr"/>
            <a:r>
              <a:rPr lang="it-IT" sz="3700" dirty="0" err="1" smtClean="0">
                <a:solidFill>
                  <a:srgbClr val="002060"/>
                </a:solidFill>
              </a:rPr>
              <a:t>Experimental</a:t>
            </a:r>
            <a:r>
              <a:rPr lang="it-IT" sz="3700" dirty="0" smtClean="0">
                <a:solidFill>
                  <a:srgbClr val="002060"/>
                </a:solidFill>
              </a:rPr>
              <a:t> </a:t>
            </a:r>
            <a:r>
              <a:rPr lang="it-IT" sz="3700" dirty="0" err="1" smtClean="0">
                <a:solidFill>
                  <a:srgbClr val="002060"/>
                </a:solidFill>
              </a:rPr>
              <a:t>methods</a:t>
            </a:r>
            <a:endParaRPr lang="it-IT" sz="3700" dirty="0">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404813"/>
            <a:ext cx="7786688" cy="5167312"/>
          </a:xfrm>
        </p:spPr>
        <p:txBody>
          <a:bodyPr>
            <a:normAutofit/>
          </a:bodyPr>
          <a:lstStyle/>
          <a:p>
            <a:pPr marL="365760" indent="-256032" eaLnBrk="1" fontAlgn="auto" hangingPunct="1">
              <a:spcAft>
                <a:spcPts val="0"/>
              </a:spcAft>
              <a:buFont typeface="Wingdings 3" pitchFamily="18" charset="2"/>
              <a:buNone/>
              <a:defRPr/>
            </a:pPr>
            <a:endParaRPr lang="en-US" sz="2200" dirty="0" smtClean="0"/>
          </a:p>
          <a:p>
            <a:pPr>
              <a:buFont typeface="Wingdings 3" pitchFamily="18" charset="2"/>
              <a:buNone/>
              <a:defRPr/>
            </a:pPr>
            <a:endParaRPr lang="en-GB" sz="2400" dirty="0" smtClean="0">
              <a:latin typeface="+mj-lt"/>
            </a:endParaRPr>
          </a:p>
        </p:txBody>
      </p:sp>
      <p:sp>
        <p:nvSpPr>
          <p:cNvPr id="11266" name="Titolo 3"/>
          <p:cNvSpPr>
            <a:spLocks noGrp="1"/>
          </p:cNvSpPr>
          <p:nvPr>
            <p:ph type="title"/>
          </p:nvPr>
        </p:nvSpPr>
        <p:spPr>
          <a:xfrm>
            <a:off x="457200" y="274638"/>
            <a:ext cx="8435280" cy="1143000"/>
          </a:xfrm>
        </p:spPr>
        <p:txBody>
          <a:bodyPr/>
          <a:lstStyle/>
          <a:p>
            <a:pPr algn="ctr" eaLnBrk="1" fontAlgn="auto" hangingPunct="1">
              <a:spcAft>
                <a:spcPts val="0"/>
              </a:spcAft>
              <a:defRPr/>
            </a:pPr>
            <a:r>
              <a:rPr lang="en-US" sz="3700" dirty="0" smtClean="0"/>
              <a:t> </a:t>
            </a:r>
            <a:endParaRPr lang="en-US" sz="3700" dirty="0" smtClean="0">
              <a:solidFill>
                <a:srgbClr val="002060"/>
              </a:solidFill>
            </a:endParaRPr>
          </a:p>
        </p:txBody>
      </p:sp>
      <p:graphicFrame>
        <p:nvGraphicFramePr>
          <p:cNvPr id="3074" name="Object 2"/>
          <p:cNvGraphicFramePr>
            <a:graphicFrameLocks noChangeAspect="1"/>
          </p:cNvGraphicFramePr>
          <p:nvPr/>
        </p:nvGraphicFramePr>
        <p:xfrm>
          <a:off x="179388" y="188913"/>
          <a:ext cx="12673012" cy="5832475"/>
        </p:xfrm>
        <a:graphic>
          <a:graphicData uri="http://schemas.openxmlformats.org/presentationml/2006/ole">
            <p:oleObj spid="_x0000_s3074" name="Documento" r:id="rId4" imgW="9179970" imgH="4385487" progId="Word.Document.12">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196752"/>
            <a:ext cx="7786688" cy="4753198"/>
          </a:xfrm>
        </p:spPr>
        <p:txBody>
          <a:bodyPr>
            <a:noAutofit/>
          </a:bodyPr>
          <a:lstStyle/>
          <a:p>
            <a:pPr>
              <a:defRPr/>
            </a:pPr>
            <a:r>
              <a:rPr lang="en-US" sz="2000" dirty="0" smtClean="0"/>
              <a:t>We do not detect any learning during the course of the season</a:t>
            </a:r>
          </a:p>
          <a:p>
            <a:pPr>
              <a:defRPr/>
            </a:pPr>
            <a:endParaRPr lang="en-US" sz="2000" dirty="0" smtClean="0"/>
          </a:p>
          <a:p>
            <a:pPr>
              <a:defRPr/>
            </a:pPr>
            <a:r>
              <a:rPr lang="en-US" sz="2000" dirty="0" smtClean="0"/>
              <a:t>Statistically very significant and stable difference in the winning probability of early versus late bettors. </a:t>
            </a:r>
          </a:p>
          <a:p>
            <a:pPr>
              <a:defRPr/>
            </a:pPr>
            <a:endParaRPr lang="en-US" sz="2000" dirty="0" smtClean="0"/>
          </a:p>
          <a:p>
            <a:pPr>
              <a:defRPr/>
            </a:pPr>
            <a:r>
              <a:rPr lang="en-US" sz="2000" dirty="0" smtClean="0"/>
              <a:t>The estimated effect controls for time-invariant unobservable heterogeneity, learning, betting odds, and observable characteristics of the event. </a:t>
            </a:r>
          </a:p>
          <a:p>
            <a:pPr>
              <a:defRPr/>
            </a:pPr>
            <a:endParaRPr lang="en-US" sz="2000" dirty="0" smtClean="0"/>
          </a:p>
          <a:p>
            <a:pPr>
              <a:defRPr/>
            </a:pPr>
            <a:r>
              <a:rPr lang="en-US" sz="2000" dirty="0" smtClean="0"/>
              <a:t>Therefore, when we refer to “late” versus “early” bettors we are comparing the same individual making bets at different distances from each event. </a:t>
            </a:r>
          </a:p>
        </p:txBody>
      </p:sp>
      <p:sp>
        <p:nvSpPr>
          <p:cNvPr id="11266" name="Titolo 3"/>
          <p:cNvSpPr>
            <a:spLocks noGrp="1"/>
          </p:cNvSpPr>
          <p:nvPr>
            <p:ph type="title"/>
          </p:nvPr>
        </p:nvSpPr>
        <p:spPr>
          <a:xfrm>
            <a:off x="457200" y="274638"/>
            <a:ext cx="8435280" cy="1143000"/>
          </a:xfrm>
        </p:spPr>
        <p:txBody>
          <a:bodyPr/>
          <a:lstStyle/>
          <a:p>
            <a:pPr algn="ctr" eaLnBrk="1" fontAlgn="auto" hangingPunct="1">
              <a:spcAft>
                <a:spcPts val="0"/>
              </a:spcAft>
              <a:defRPr/>
            </a:pPr>
            <a:r>
              <a:rPr lang="en-US" sz="3700" dirty="0" smtClean="0">
                <a:solidFill>
                  <a:srgbClr val="002060"/>
                </a:solidFill>
              </a:rPr>
              <a:t> Findings and Interpretation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557338"/>
            <a:ext cx="7786688" cy="4392612"/>
          </a:xfrm>
        </p:spPr>
        <p:txBody>
          <a:bodyPr>
            <a:normAutofit/>
          </a:bodyPr>
          <a:lstStyle/>
          <a:p>
            <a:pPr>
              <a:defRPr/>
            </a:pPr>
            <a:r>
              <a:rPr lang="en-US" sz="2000" dirty="0" smtClean="0"/>
              <a:t>The poorer forecasting performance of late bettors is attributed to an inefficient processing of information. </a:t>
            </a:r>
          </a:p>
          <a:p>
            <a:pPr>
              <a:defRPr/>
            </a:pPr>
            <a:endParaRPr lang="en-US" sz="2000" dirty="0" smtClean="0"/>
          </a:p>
          <a:p>
            <a:pPr>
              <a:defRPr/>
            </a:pPr>
            <a:r>
              <a:rPr lang="en-US" sz="2000" dirty="0" smtClean="0"/>
              <a:t>The late bettors’ decision process is affected by various cues that, unknown to the earlier bettors, have scarce relevance for predicting the outcomes. </a:t>
            </a:r>
          </a:p>
          <a:p>
            <a:pPr>
              <a:defRPr/>
            </a:pPr>
            <a:endParaRPr lang="en-US" sz="2000" dirty="0" smtClean="0"/>
          </a:p>
          <a:p>
            <a:pPr>
              <a:defRPr/>
            </a:pPr>
            <a:r>
              <a:rPr lang="en-US" sz="2000" dirty="0" smtClean="0"/>
              <a:t>The excess of noisy information (especially harsh if the same individual decides to bet on the main teams or on multiple events) reduces the possibility of using very simple prediction methods, such as team rankings or home team winning. </a:t>
            </a:r>
          </a:p>
        </p:txBody>
      </p:sp>
      <p:sp>
        <p:nvSpPr>
          <p:cNvPr id="11266" name="Titolo 3"/>
          <p:cNvSpPr>
            <a:spLocks noGrp="1"/>
          </p:cNvSpPr>
          <p:nvPr>
            <p:ph type="title"/>
          </p:nvPr>
        </p:nvSpPr>
        <p:spPr>
          <a:xfrm>
            <a:off x="457200" y="274638"/>
            <a:ext cx="8435280" cy="1143000"/>
          </a:xfrm>
        </p:spPr>
        <p:txBody>
          <a:bodyPr/>
          <a:lstStyle/>
          <a:p>
            <a:pPr algn="ctr" eaLnBrk="1" fontAlgn="auto" hangingPunct="1">
              <a:spcAft>
                <a:spcPts val="0"/>
              </a:spcAft>
              <a:defRPr/>
            </a:pPr>
            <a:r>
              <a:rPr lang="en-US" sz="3700" dirty="0" smtClean="0">
                <a:solidFill>
                  <a:srgbClr val="002060"/>
                </a:solidFill>
              </a:rPr>
              <a:t> Findings and Interpretation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557338"/>
            <a:ext cx="7786688" cy="4392612"/>
          </a:xfrm>
        </p:spPr>
        <p:txBody>
          <a:bodyPr>
            <a:normAutofit fontScale="25000" lnSpcReduction="20000"/>
          </a:bodyPr>
          <a:lstStyle/>
          <a:p>
            <a:pPr>
              <a:defRPr/>
            </a:pPr>
            <a:r>
              <a:rPr lang="en-US" sz="9600" dirty="0" smtClean="0"/>
              <a:t>The use of these criteria and cues greatly improves the possibility of placing a winning bet. </a:t>
            </a:r>
          </a:p>
          <a:p>
            <a:pPr>
              <a:defRPr/>
            </a:pPr>
            <a:endParaRPr lang="en-US" sz="9600" dirty="0" smtClean="0"/>
          </a:p>
          <a:p>
            <a:pPr>
              <a:defRPr/>
            </a:pPr>
            <a:r>
              <a:rPr lang="en-US" sz="9600" dirty="0" smtClean="0"/>
              <a:t>Some skilled bettors partly anticipate the issue, as individuals with larger fixed effects tend to bet from 3 to 5 days in advance.</a:t>
            </a:r>
            <a:endParaRPr lang="en-GB" sz="9600" dirty="0" smtClean="0"/>
          </a:p>
          <a:p>
            <a:pPr>
              <a:defRPr/>
            </a:pPr>
            <a:endParaRPr lang="en-GB" sz="9600" dirty="0" smtClean="0"/>
          </a:p>
          <a:p>
            <a:pPr>
              <a:defRPr/>
            </a:pPr>
            <a:r>
              <a:rPr lang="en-GB" sz="9600" dirty="0" smtClean="0"/>
              <a:t>Our findings support the hypothesis that simple heuristics – fast and frugal à la </a:t>
            </a:r>
            <a:r>
              <a:rPr lang="en-GB" sz="9600" dirty="0" err="1" smtClean="0"/>
              <a:t>Gigerenzer</a:t>
            </a:r>
            <a:r>
              <a:rPr lang="en-GB" sz="9600" dirty="0" smtClean="0"/>
              <a:t> - perform better than complex information processing steps in environment affected by noisy and redundant information.  </a:t>
            </a:r>
            <a:r>
              <a:rPr lang="en-US" sz="9600" dirty="0" smtClean="0"/>
              <a:t/>
            </a:r>
            <a:br>
              <a:rPr lang="en-US" sz="9600" dirty="0" smtClean="0"/>
            </a:br>
            <a:endParaRPr lang="en-GB" sz="9600" dirty="0" smtClean="0">
              <a:latin typeface="+mj-lt"/>
            </a:endParaRPr>
          </a:p>
        </p:txBody>
      </p:sp>
      <p:sp>
        <p:nvSpPr>
          <p:cNvPr id="11266" name="Titolo 3"/>
          <p:cNvSpPr>
            <a:spLocks noGrp="1"/>
          </p:cNvSpPr>
          <p:nvPr>
            <p:ph type="title"/>
          </p:nvPr>
        </p:nvSpPr>
        <p:spPr>
          <a:xfrm>
            <a:off x="457200" y="274638"/>
            <a:ext cx="8435280" cy="1143000"/>
          </a:xfrm>
        </p:spPr>
        <p:txBody>
          <a:bodyPr/>
          <a:lstStyle/>
          <a:p>
            <a:pPr algn="ctr" eaLnBrk="1" fontAlgn="auto" hangingPunct="1">
              <a:spcAft>
                <a:spcPts val="0"/>
              </a:spcAft>
              <a:defRPr/>
            </a:pPr>
            <a:r>
              <a:rPr lang="en-US" sz="3700" dirty="0" smtClean="0">
                <a:solidFill>
                  <a:srgbClr val="002060"/>
                </a:solidFill>
              </a:rPr>
              <a:t> Findings and Interpretation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it-IT" sz="3700" dirty="0" smtClean="0">
                <a:solidFill>
                  <a:srgbClr val="002060"/>
                </a:solidFill>
              </a:rPr>
              <a:t>3. </a:t>
            </a:r>
            <a:r>
              <a:rPr lang="it-IT" sz="3700" dirty="0" err="1" smtClean="0">
                <a:solidFill>
                  <a:srgbClr val="002060"/>
                </a:solidFill>
              </a:rPr>
              <a:t>Anomalies</a:t>
            </a:r>
            <a:r>
              <a:rPr lang="it-IT" sz="3700" dirty="0" smtClean="0">
                <a:solidFill>
                  <a:srgbClr val="002060"/>
                </a:solidFill>
              </a:rPr>
              <a:t> in Financial </a:t>
            </a:r>
            <a:r>
              <a:rPr lang="it-IT" sz="3700" dirty="0" err="1" smtClean="0">
                <a:solidFill>
                  <a:srgbClr val="002060"/>
                </a:solidFill>
              </a:rPr>
              <a:t>Markets</a:t>
            </a:r>
            <a:endParaRPr lang="it-IT" sz="3700" dirty="0">
              <a:solidFill>
                <a:srgbClr val="002060"/>
              </a:solidFill>
            </a:endParaRPr>
          </a:p>
        </p:txBody>
      </p:sp>
      <p:pic>
        <p:nvPicPr>
          <p:cNvPr id="41987" name="Segnaposto contenuto 4" descr="picture_behavioral_finance.gif"/>
          <p:cNvPicPr>
            <a:picLocks noGrp="1" noChangeAspect="1"/>
          </p:cNvPicPr>
          <p:nvPr>
            <p:ph idx="1"/>
          </p:nvPr>
        </p:nvPicPr>
        <p:blipFill>
          <a:blip r:embed="rId3" cstate="print"/>
          <a:srcRect/>
          <a:stretch>
            <a:fillRect/>
          </a:stretch>
        </p:blipFill>
        <p:spPr>
          <a:xfrm>
            <a:off x="395536" y="1340768"/>
            <a:ext cx="8352928" cy="5350163"/>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endParaRPr lang="it-IT" sz="3700" dirty="0">
              <a:solidFill>
                <a:srgbClr val="002060"/>
              </a:solidFill>
            </a:endParaRPr>
          </a:p>
        </p:txBody>
      </p:sp>
      <p:pic>
        <p:nvPicPr>
          <p:cNvPr id="43011" name="Segnaposto contenuto 4" descr="beh.jpg"/>
          <p:cNvPicPr>
            <a:picLocks noGrp="1" noChangeAspect="1"/>
          </p:cNvPicPr>
          <p:nvPr>
            <p:ph idx="1"/>
          </p:nvPr>
        </p:nvPicPr>
        <p:blipFill>
          <a:blip r:embed="rId3" cstate="print"/>
          <a:srcRect/>
          <a:stretch>
            <a:fillRect/>
          </a:stretch>
        </p:blipFill>
        <p:spPr>
          <a:xfrm>
            <a:off x="251520" y="147888"/>
            <a:ext cx="8784976" cy="6710112"/>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contenuto 4"/>
          <p:cNvSpPr>
            <a:spLocks noGrp="1"/>
          </p:cNvSpPr>
          <p:nvPr>
            <p:ph idx="1"/>
          </p:nvPr>
        </p:nvSpPr>
        <p:spPr>
          <a:xfrm>
            <a:off x="714375" y="1500188"/>
            <a:ext cx="7786688" cy="4881562"/>
          </a:xfrm>
        </p:spPr>
        <p:txBody>
          <a:bodyPr/>
          <a:lstStyle/>
          <a:p>
            <a:r>
              <a:rPr lang="en-US" sz="2400" smtClean="0"/>
              <a:t>The relationship between the price series of stocks and futures is one of the most widely researched topics in finance</a:t>
            </a:r>
          </a:p>
          <a:p>
            <a:endParaRPr lang="en-GB" sz="2400" smtClean="0"/>
          </a:p>
          <a:p>
            <a:r>
              <a:rPr lang="en-US" sz="2400" smtClean="0"/>
              <a:t>Empirical evidence that the realignment of prices in the two markets is not instantaneous </a:t>
            </a:r>
          </a:p>
          <a:p>
            <a:endParaRPr lang="en-US" sz="2400" smtClean="0"/>
          </a:p>
          <a:p>
            <a:r>
              <a:rPr lang="en-US" sz="2400" smtClean="0"/>
              <a:t>Stock indexes follows the corresponding future indexes with a time lag ranging from five minutes (Stool-Whaley 1990) to forty-five minutes (Kawaller et al. 1987). </a:t>
            </a:r>
            <a:endParaRPr lang="en-GB" sz="2400" smtClean="0"/>
          </a:p>
        </p:txBody>
      </p:sp>
      <p:sp>
        <p:nvSpPr>
          <p:cNvPr id="11266" name="Titolo 3"/>
          <p:cNvSpPr>
            <a:spLocks noGrp="1"/>
          </p:cNvSpPr>
          <p:nvPr>
            <p:ph type="title"/>
          </p:nvPr>
        </p:nvSpPr>
        <p:spPr/>
        <p:txBody>
          <a:bodyPr>
            <a:normAutofit/>
          </a:bodyPr>
          <a:lstStyle/>
          <a:p>
            <a:pPr algn="ctr" eaLnBrk="1" fontAlgn="auto" hangingPunct="1">
              <a:spcAft>
                <a:spcPts val="0"/>
              </a:spcAft>
              <a:defRPr/>
            </a:pPr>
            <a:r>
              <a:rPr lang="en-US" sz="3700" dirty="0" smtClean="0">
                <a:solidFill>
                  <a:srgbClr val="002060"/>
                </a:solidFill>
              </a:rPr>
              <a:t>U.S</a:t>
            </a:r>
            <a:r>
              <a:rPr lang="en-US" sz="3700" dirty="0" smtClean="0">
                <a:solidFill>
                  <a:srgbClr val="002060"/>
                </a:solidFill>
              </a:rPr>
              <a:t>. Futures vs. European Stocks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contenuto 4"/>
          <p:cNvSpPr>
            <a:spLocks noGrp="1"/>
          </p:cNvSpPr>
          <p:nvPr>
            <p:ph idx="1"/>
          </p:nvPr>
        </p:nvSpPr>
        <p:spPr>
          <a:xfrm>
            <a:off x="714375" y="1196975"/>
            <a:ext cx="7786688" cy="4375150"/>
          </a:xfrm>
        </p:spPr>
        <p:txBody>
          <a:bodyPr/>
          <a:lstStyle/>
          <a:p>
            <a:r>
              <a:rPr lang="en-US" sz="2400" smtClean="0"/>
              <a:t>We provide evidence on the relationship between the price dynamics of the U.S. S&amp;P 500 index futures and the three major European stock indexes (CAC 40, DAX, and FTSE 100)</a:t>
            </a:r>
          </a:p>
          <a:p>
            <a:endParaRPr lang="en-US" sz="2400" smtClean="0"/>
          </a:p>
          <a:p>
            <a:r>
              <a:rPr lang="en-US" sz="2400" smtClean="0"/>
              <a:t>Our findings show that the widely documented strong correlation between futures and stock indexes extends to this specific cross-country case. </a:t>
            </a:r>
          </a:p>
          <a:p>
            <a:endParaRPr lang="en-US" sz="2400" smtClean="0"/>
          </a:p>
          <a:p>
            <a:r>
              <a:rPr lang="en-US" sz="2400" smtClean="0"/>
              <a:t>The correlation is particularly strong in the opening and closing of the European</a:t>
            </a:r>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 </a:t>
            </a:r>
            <a:r>
              <a:rPr lang="en-US" sz="3700" dirty="0" smtClean="0">
                <a:solidFill>
                  <a:srgbClr val="002060"/>
                </a:solidFill>
              </a:rPr>
              <a:t>Correlation US-Europe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620713"/>
            <a:ext cx="7786688" cy="5616575"/>
          </a:xfrm>
        </p:spPr>
        <p:txBody>
          <a:bodyPr>
            <a:normAutofit/>
          </a:bodyPr>
          <a:lstStyle/>
          <a:p>
            <a:pPr marL="365760" indent="-256032" eaLnBrk="1" fontAlgn="auto" hangingPunct="1">
              <a:spcAft>
                <a:spcPts val="0"/>
              </a:spcAft>
              <a:buFont typeface="Arial" charset="0"/>
              <a:buChar char="•"/>
              <a:defRPr/>
            </a:pPr>
            <a:endParaRPr lang="en-US" sz="2200" dirty="0" smtClean="0"/>
          </a:p>
          <a:p>
            <a:pPr>
              <a:buFont typeface="Wingdings 3" pitchFamily="18" charset="2"/>
              <a:buNone/>
              <a:defRPr/>
            </a:pPr>
            <a:endParaRPr lang="en-GB" sz="9600" dirty="0" smtClean="0">
              <a:latin typeface="+mj-lt"/>
            </a:endParaRPr>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 </a:t>
            </a:r>
            <a:endParaRPr lang="en-US" sz="3700" dirty="0" smtClean="0">
              <a:solidFill>
                <a:srgbClr val="002060"/>
              </a:solidFill>
            </a:endParaRPr>
          </a:p>
        </p:txBody>
      </p:sp>
      <p:graphicFrame>
        <p:nvGraphicFramePr>
          <p:cNvPr id="4098" name="Object 4"/>
          <p:cNvGraphicFramePr>
            <a:graphicFrameLocks noChangeAspect="1"/>
          </p:cNvGraphicFramePr>
          <p:nvPr/>
        </p:nvGraphicFramePr>
        <p:xfrm>
          <a:off x="250825" y="333375"/>
          <a:ext cx="8569325" cy="5688013"/>
        </p:xfrm>
        <a:graphic>
          <a:graphicData uri="http://schemas.openxmlformats.org/presentationml/2006/ole">
            <p:oleObj spid="_x0000_s4098" name="Documento" r:id="rId4" imgW="6451321" imgH="4122508" progId="Word.Document.12">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333375"/>
            <a:ext cx="7786688" cy="5832475"/>
          </a:xfrm>
        </p:spPr>
        <p:txBody>
          <a:bodyPr>
            <a:normAutofit/>
          </a:bodyPr>
          <a:lstStyle/>
          <a:p>
            <a:pPr marL="365760" indent="-256032" eaLnBrk="1" fontAlgn="auto" hangingPunct="1">
              <a:spcAft>
                <a:spcPts val="0"/>
              </a:spcAft>
              <a:buFont typeface="Arial" charset="0"/>
              <a:buChar char="•"/>
              <a:defRPr/>
            </a:pPr>
            <a:endParaRPr lang="en-US" sz="2200" dirty="0" smtClean="0"/>
          </a:p>
          <a:p>
            <a:pPr>
              <a:buFont typeface="Wingdings 3" pitchFamily="18" charset="2"/>
              <a:buNone/>
              <a:defRPr/>
            </a:pPr>
            <a:endParaRPr lang="en-GB" sz="9600" dirty="0" smtClean="0">
              <a:latin typeface="+mj-lt"/>
            </a:endParaRPr>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 </a:t>
            </a:r>
            <a:endParaRPr lang="en-US" sz="3700" dirty="0" smtClean="0">
              <a:solidFill>
                <a:srgbClr val="002060"/>
              </a:solidFill>
            </a:endParaRPr>
          </a:p>
        </p:txBody>
      </p:sp>
      <p:graphicFrame>
        <p:nvGraphicFramePr>
          <p:cNvPr id="5122" name="Object 2"/>
          <p:cNvGraphicFramePr>
            <a:graphicFrameLocks noChangeAspect="1"/>
          </p:cNvGraphicFramePr>
          <p:nvPr/>
        </p:nvGraphicFramePr>
        <p:xfrm>
          <a:off x="395288" y="0"/>
          <a:ext cx="7993062" cy="6858000"/>
        </p:xfrm>
        <a:graphic>
          <a:graphicData uri="http://schemas.openxmlformats.org/presentationml/2006/ole">
            <p:oleObj spid="_x0000_s5122" name="Documento" r:id="rId4" imgW="6256547" imgH="6487433" progId="Word.Documen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r>
              <a:rPr lang="it-IT" b="1" dirty="0" err="1" smtClean="0"/>
              <a:t>Stylization</a:t>
            </a:r>
            <a:r>
              <a:rPr lang="it-IT" dirty="0" smtClean="0"/>
              <a:t> </a:t>
            </a:r>
          </a:p>
          <a:p>
            <a:pPr>
              <a:buNone/>
            </a:pPr>
            <a:r>
              <a:rPr lang="it-IT" dirty="0" smtClean="0"/>
              <a:t>	</a:t>
            </a:r>
            <a:r>
              <a:rPr lang="it-IT" dirty="0" err="1" smtClean="0"/>
              <a:t>Context-free</a:t>
            </a:r>
            <a:r>
              <a:rPr lang="it-IT" dirty="0" smtClean="0"/>
              <a:t> </a:t>
            </a:r>
            <a:r>
              <a:rPr lang="it-IT" dirty="0" err="1" smtClean="0"/>
              <a:t>environments</a:t>
            </a:r>
            <a:r>
              <a:rPr lang="it-IT" dirty="0" smtClean="0"/>
              <a:t> vs. </a:t>
            </a:r>
            <a:r>
              <a:rPr lang="it-IT" dirty="0" err="1" smtClean="0"/>
              <a:t>descriptively</a:t>
            </a:r>
            <a:r>
              <a:rPr lang="it-IT" dirty="0" smtClean="0"/>
              <a:t> </a:t>
            </a:r>
            <a:r>
              <a:rPr lang="it-IT" dirty="0" err="1" smtClean="0"/>
              <a:t>realistic</a:t>
            </a:r>
            <a:r>
              <a:rPr lang="it-IT" dirty="0" smtClean="0"/>
              <a:t> </a:t>
            </a:r>
            <a:r>
              <a:rPr lang="it-IT" dirty="0" err="1" smtClean="0"/>
              <a:t>scenarios</a:t>
            </a:r>
            <a:endParaRPr lang="it-IT" dirty="0" smtClean="0"/>
          </a:p>
          <a:p>
            <a:pPr>
              <a:buNone/>
            </a:pPr>
            <a:endParaRPr lang="it-IT" dirty="0" smtClean="0"/>
          </a:p>
          <a:p>
            <a:endParaRPr lang="it-IT" dirty="0" smtClean="0"/>
          </a:p>
        </p:txBody>
      </p:sp>
      <p:sp>
        <p:nvSpPr>
          <p:cNvPr id="3" name="Title 2"/>
          <p:cNvSpPr>
            <a:spLocks noGrp="1"/>
          </p:cNvSpPr>
          <p:nvPr>
            <p:ph type="title"/>
          </p:nvPr>
        </p:nvSpPr>
        <p:spPr/>
        <p:txBody>
          <a:bodyPr>
            <a:normAutofit/>
          </a:bodyPr>
          <a:lstStyle/>
          <a:p>
            <a:pPr algn="ctr"/>
            <a:r>
              <a:rPr lang="it-IT" sz="3700" dirty="0" err="1" smtClean="0">
                <a:solidFill>
                  <a:srgbClr val="002060"/>
                </a:solidFill>
              </a:rPr>
              <a:t>Economics</a:t>
            </a:r>
            <a:r>
              <a:rPr lang="it-IT" sz="3700" dirty="0" smtClean="0">
                <a:solidFill>
                  <a:srgbClr val="002060"/>
                </a:solidFill>
              </a:rPr>
              <a:t> vs </a:t>
            </a:r>
            <a:r>
              <a:rPr lang="it-IT" sz="3700" dirty="0" err="1" smtClean="0">
                <a:solidFill>
                  <a:srgbClr val="002060"/>
                </a:solidFill>
              </a:rPr>
              <a:t>Politics</a:t>
            </a:r>
            <a:endParaRPr lang="it-IT" sz="3700" dirty="0">
              <a:solidFill>
                <a:srgbClr val="002060"/>
              </a:solidFill>
            </a:endParaRPr>
          </a:p>
        </p:txBody>
      </p:sp>
      <p:pic>
        <p:nvPicPr>
          <p:cNvPr id="4" name="Content Placeholder 4" descr="Trust.JPG"/>
          <p:cNvPicPr>
            <a:picLocks noChangeAspect="1"/>
          </p:cNvPicPr>
          <p:nvPr/>
        </p:nvPicPr>
        <p:blipFill>
          <a:blip r:embed="rId2" cstate="print"/>
          <a:stretch>
            <a:fillRect/>
          </a:stretch>
        </p:blipFill>
        <p:spPr bwMode="auto">
          <a:xfrm>
            <a:off x="2051721" y="2996952"/>
            <a:ext cx="4248472" cy="342178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125538"/>
            <a:ext cx="7786688" cy="5399087"/>
          </a:xfrm>
        </p:spPr>
        <p:txBody>
          <a:bodyPr>
            <a:normAutofit fontScale="92500" lnSpcReduction="20000"/>
          </a:bodyPr>
          <a:lstStyle/>
          <a:p>
            <a:pPr>
              <a:defRPr/>
            </a:pPr>
            <a:r>
              <a:rPr lang="en-US" sz="2600" dirty="0" smtClean="0"/>
              <a:t>The correlation drops quickly and remarkably between 13:00 and 13:30 (CET time) </a:t>
            </a:r>
          </a:p>
          <a:p>
            <a:pPr>
              <a:defRPr/>
            </a:pPr>
            <a:endParaRPr lang="en-US" sz="2600" dirty="0" smtClean="0"/>
          </a:p>
          <a:p>
            <a:pPr>
              <a:defRPr/>
            </a:pPr>
            <a:r>
              <a:rPr lang="en-US" sz="2600" dirty="0" smtClean="0"/>
              <a:t>This fall is interpreted as derived from the release of news coming from U.S. corporate announcements scheduled each day at 7:00-7:30 (US Eastern time)</a:t>
            </a:r>
          </a:p>
          <a:p>
            <a:pPr>
              <a:defRPr/>
            </a:pPr>
            <a:endParaRPr lang="en-US" sz="2600" dirty="0" smtClean="0"/>
          </a:p>
          <a:p>
            <a:pPr>
              <a:defRPr/>
            </a:pPr>
            <a:r>
              <a:rPr lang="en-US" sz="2600" dirty="0" smtClean="0"/>
              <a:t>US and European markets react differently to the release of new information. In US future markets traded volumes decrease until the announcements are made. In European markets, information asymmetry influences price sensitivity by originating arbitrage opportunities, due to the imperfect international integration of financial markets</a:t>
            </a:r>
          </a:p>
          <a:p>
            <a:pPr marL="365760" indent="-256032" eaLnBrk="1" fontAlgn="auto" hangingPunct="1">
              <a:spcAft>
                <a:spcPts val="0"/>
              </a:spcAft>
              <a:buFont typeface="Arial" charset="0"/>
              <a:buChar char="•"/>
              <a:defRPr/>
            </a:pPr>
            <a:endParaRPr lang="en-US" sz="2400" dirty="0" smtClean="0"/>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 </a:t>
            </a:r>
            <a:r>
              <a:rPr lang="en-US" sz="3700" dirty="0" smtClean="0">
                <a:solidFill>
                  <a:srgbClr val="002060"/>
                </a:solidFill>
              </a:rPr>
              <a:t>Intraday Anomaly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500188"/>
            <a:ext cx="7786688" cy="4071937"/>
          </a:xfrm>
        </p:spPr>
        <p:txBody>
          <a:bodyPr>
            <a:normAutofit lnSpcReduction="10000"/>
          </a:bodyPr>
          <a:lstStyle/>
          <a:p>
            <a:pPr marL="365760" indent="-256032" eaLnBrk="1" fontAlgn="auto" hangingPunct="1">
              <a:spcAft>
                <a:spcPts val="0"/>
              </a:spcAft>
              <a:defRPr/>
            </a:pPr>
            <a:r>
              <a:rPr lang="en-US" sz="2400" dirty="0" smtClean="0"/>
              <a:t>The correlation fall originates time-zone arbitrage opportunities between US futures and European stock markets</a:t>
            </a:r>
          </a:p>
          <a:p>
            <a:pPr marL="365760" indent="-256032" eaLnBrk="1" fontAlgn="auto" hangingPunct="1">
              <a:spcAft>
                <a:spcPts val="0"/>
              </a:spcAft>
              <a:defRPr/>
            </a:pPr>
            <a:endParaRPr lang="en-US" sz="2400" dirty="0" smtClean="0"/>
          </a:p>
          <a:p>
            <a:pPr marL="365760" indent="-256032" eaLnBrk="1" fontAlgn="auto" hangingPunct="1">
              <a:spcAft>
                <a:spcPts val="0"/>
              </a:spcAft>
              <a:defRPr/>
            </a:pPr>
            <a:r>
              <a:rPr lang="en-US" sz="2400" dirty="0" smtClean="0"/>
              <a:t>Traders do not  exploit this opportunity because the European markets react more slowly to the release of new information than US markets</a:t>
            </a:r>
          </a:p>
          <a:p>
            <a:pPr marL="365760" indent="-256032" eaLnBrk="1" fontAlgn="auto" hangingPunct="1">
              <a:spcAft>
                <a:spcPts val="0"/>
              </a:spcAft>
              <a:defRPr/>
            </a:pPr>
            <a:endParaRPr lang="en-US" sz="2400" dirty="0" smtClean="0"/>
          </a:p>
          <a:p>
            <a:pPr marL="365760" indent="-256032" eaLnBrk="1" fontAlgn="auto" hangingPunct="1">
              <a:spcAft>
                <a:spcPts val="0"/>
              </a:spcAft>
              <a:defRPr/>
            </a:pPr>
            <a:r>
              <a:rPr lang="it-IT" sz="2400" dirty="0" err="1" smtClean="0"/>
              <a:t>Asynchrony</a:t>
            </a:r>
            <a:r>
              <a:rPr lang="it-IT" sz="2400" dirty="0" smtClean="0"/>
              <a:t> </a:t>
            </a:r>
            <a:r>
              <a:rPr lang="it-IT" sz="2400" dirty="0" err="1" smtClean="0"/>
              <a:t>of</a:t>
            </a:r>
            <a:r>
              <a:rPr lang="it-IT" sz="2400" dirty="0" smtClean="0"/>
              <a:t> information processing due </a:t>
            </a:r>
            <a:r>
              <a:rPr lang="it-IT" sz="2400" dirty="0" err="1" smtClean="0"/>
              <a:t>to</a:t>
            </a:r>
            <a:r>
              <a:rPr lang="it-IT" sz="2400" dirty="0" smtClean="0"/>
              <a:t> </a:t>
            </a:r>
            <a:r>
              <a:rPr lang="it-IT" sz="2400" b="1" dirty="0" smtClean="0"/>
              <a:t>information </a:t>
            </a:r>
            <a:r>
              <a:rPr lang="it-IT" sz="2400" b="1" dirty="0" err="1" smtClean="0"/>
              <a:t>overload</a:t>
            </a:r>
            <a:r>
              <a:rPr lang="it-IT" sz="2400" b="1" dirty="0" smtClean="0"/>
              <a:t> </a:t>
            </a:r>
            <a:r>
              <a:rPr lang="it-IT" sz="2400" dirty="0" err="1" smtClean="0"/>
              <a:t>which</a:t>
            </a:r>
            <a:r>
              <a:rPr lang="it-IT" sz="2400" dirty="0" smtClean="0"/>
              <a:t> </a:t>
            </a:r>
            <a:r>
              <a:rPr lang="it-IT" sz="2400" dirty="0" err="1" smtClean="0"/>
              <a:t>is</a:t>
            </a:r>
            <a:r>
              <a:rPr lang="it-IT" sz="2400" dirty="0" smtClean="0"/>
              <a:t> </a:t>
            </a:r>
            <a:r>
              <a:rPr lang="it-IT" sz="2400" dirty="0" err="1" smtClean="0"/>
              <a:t>also</a:t>
            </a:r>
            <a:r>
              <a:rPr lang="it-IT" sz="2400" dirty="0" smtClean="0"/>
              <a:t> </a:t>
            </a:r>
            <a:r>
              <a:rPr lang="it-IT" sz="2400" dirty="0" err="1" smtClean="0"/>
              <a:t>supported</a:t>
            </a:r>
            <a:r>
              <a:rPr lang="it-IT" sz="2400" dirty="0" smtClean="0"/>
              <a:t> </a:t>
            </a:r>
            <a:r>
              <a:rPr lang="it-IT" sz="2400" dirty="0" err="1" smtClean="0"/>
              <a:t>by</a:t>
            </a:r>
            <a:r>
              <a:rPr lang="it-IT" sz="2400" dirty="0" smtClean="0"/>
              <a:t> the </a:t>
            </a:r>
            <a:r>
              <a:rPr lang="it-IT" sz="2400" dirty="0" err="1" smtClean="0"/>
              <a:t>observed</a:t>
            </a:r>
            <a:r>
              <a:rPr lang="it-IT" sz="2400" dirty="0" smtClean="0"/>
              <a:t> </a:t>
            </a:r>
            <a:r>
              <a:rPr lang="it-IT" sz="2400" dirty="0" err="1" smtClean="0"/>
              <a:t>decrease</a:t>
            </a:r>
            <a:r>
              <a:rPr lang="it-IT" sz="2400" dirty="0" smtClean="0"/>
              <a:t> </a:t>
            </a:r>
            <a:r>
              <a:rPr lang="it-IT" sz="2400" dirty="0" err="1" smtClean="0"/>
              <a:t>of</a:t>
            </a:r>
            <a:r>
              <a:rPr lang="it-IT" sz="2400" dirty="0" smtClean="0"/>
              <a:t> </a:t>
            </a:r>
            <a:r>
              <a:rPr lang="it-IT" sz="2400" dirty="0" err="1" smtClean="0"/>
              <a:t>traded</a:t>
            </a:r>
            <a:r>
              <a:rPr lang="it-IT" sz="2400" dirty="0" smtClean="0"/>
              <a:t> </a:t>
            </a:r>
            <a:r>
              <a:rPr lang="it-IT" sz="2400" dirty="0" err="1" smtClean="0"/>
              <a:t>volumes</a:t>
            </a:r>
            <a:endParaRPr lang="en-US" sz="2400" dirty="0" smtClean="0"/>
          </a:p>
          <a:p>
            <a:pPr marL="365760" indent="-256032" eaLnBrk="1" fontAlgn="auto" hangingPunct="1">
              <a:spcAft>
                <a:spcPts val="0"/>
              </a:spcAft>
              <a:buFont typeface="Arial" charset="0"/>
              <a:buChar char="•"/>
              <a:defRPr/>
            </a:pPr>
            <a:endParaRPr lang="en-US" sz="2400" dirty="0" smtClean="0"/>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 </a:t>
            </a:r>
            <a:r>
              <a:rPr lang="en-US" sz="3700" dirty="0" smtClean="0">
                <a:solidFill>
                  <a:srgbClr val="002060"/>
                </a:solidFill>
              </a:rPr>
              <a:t>Interpretation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contenuto 4"/>
          <p:cNvSpPr>
            <a:spLocks noGrp="1"/>
          </p:cNvSpPr>
          <p:nvPr>
            <p:ph idx="1"/>
          </p:nvPr>
        </p:nvSpPr>
        <p:spPr>
          <a:xfrm>
            <a:off x="457200" y="1357313"/>
            <a:ext cx="8329613" cy="5143500"/>
          </a:xfrm>
        </p:spPr>
        <p:txBody>
          <a:bodyPr/>
          <a:lstStyle/>
          <a:p>
            <a:pPr marL="365125" lvl="2" indent="-255588">
              <a:spcBef>
                <a:spcPts val="400"/>
              </a:spcBef>
              <a:buClr>
                <a:srgbClr val="FF0000"/>
              </a:buClr>
              <a:buSzPct val="68000"/>
              <a:buFont typeface="Wingdings 2" pitchFamily="18" charset="2"/>
              <a:buNone/>
              <a:defRPr/>
            </a:pPr>
            <a:r>
              <a:rPr lang="en-GB" sz="2600" dirty="0" smtClean="0"/>
              <a:t>	</a:t>
            </a:r>
          </a:p>
          <a:p>
            <a:pPr marL="365125" lvl="2" indent="-255588">
              <a:spcBef>
                <a:spcPts val="400"/>
              </a:spcBef>
              <a:buClr>
                <a:srgbClr val="FF0000"/>
              </a:buClr>
              <a:buSzPct val="68000"/>
              <a:buFont typeface="Wingdings 2" pitchFamily="18" charset="2"/>
              <a:buNone/>
              <a:defRPr/>
            </a:pPr>
            <a:r>
              <a:rPr lang="en-US" sz="2400" dirty="0" smtClean="0"/>
              <a:t>   “Highly accessible impressions produced by System 1 control judgments and preferences, unless modified or overridden by the deliberate operations of System 2.” (</a:t>
            </a:r>
            <a:r>
              <a:rPr lang="en-US" sz="2400" dirty="0" err="1" smtClean="0"/>
              <a:t>Kahneman</a:t>
            </a:r>
            <a:r>
              <a:rPr lang="en-US" sz="2400" dirty="0" smtClean="0"/>
              <a:t> and Frederick 2002)</a:t>
            </a:r>
            <a:endParaRPr lang="en-GB" sz="2400" dirty="0" smtClean="0"/>
          </a:p>
          <a:p>
            <a:pPr>
              <a:buClr>
                <a:srgbClr val="FF0000"/>
              </a:buClr>
              <a:buFont typeface="Wingdings 3" pitchFamily="18" charset="2"/>
              <a:buNone/>
              <a:defRPr/>
            </a:pPr>
            <a:r>
              <a:rPr lang="en-GB" sz="2400" dirty="0" smtClean="0"/>
              <a:t>	</a:t>
            </a:r>
            <a:endParaRPr lang="en-US" sz="2400" dirty="0" smtClean="0"/>
          </a:p>
          <a:p>
            <a:pPr lvl="2">
              <a:buClr>
                <a:srgbClr val="FF0000"/>
              </a:buClr>
              <a:buFont typeface="Wingdings 2" pitchFamily="18" charset="2"/>
              <a:buNone/>
              <a:defRPr/>
            </a:pPr>
            <a:r>
              <a:rPr lang="en-US" sz="2400" dirty="0" smtClean="0"/>
              <a:t>  System 1                   orienting choice </a:t>
            </a:r>
          </a:p>
          <a:p>
            <a:pPr lvl="2">
              <a:buClr>
                <a:srgbClr val="FF0000"/>
              </a:buClr>
              <a:buFont typeface="Wingdings 2" pitchFamily="18" charset="2"/>
              <a:buNone/>
              <a:defRPr/>
            </a:pPr>
            <a:endParaRPr lang="en-US" sz="2400" dirty="0" smtClean="0"/>
          </a:p>
          <a:p>
            <a:pPr lvl="2">
              <a:buClr>
                <a:srgbClr val="FF0000"/>
              </a:buClr>
              <a:buFont typeface="Wingdings 2" pitchFamily="18" charset="2"/>
              <a:buNone/>
              <a:defRPr/>
            </a:pPr>
            <a:r>
              <a:rPr lang="en-US" sz="2400" dirty="0" smtClean="0"/>
              <a:t>  System 2                   reinforcing choice</a:t>
            </a:r>
          </a:p>
          <a:p>
            <a:pPr>
              <a:defRPr/>
            </a:pPr>
            <a:endParaRPr lang="it-IT" sz="2400" dirty="0" smtClean="0"/>
          </a:p>
        </p:txBody>
      </p:sp>
      <p:sp>
        <p:nvSpPr>
          <p:cNvPr id="11266" name="Titolo 3"/>
          <p:cNvSpPr>
            <a:spLocks noGrp="1"/>
          </p:cNvSpPr>
          <p:nvPr>
            <p:ph type="title"/>
          </p:nvPr>
        </p:nvSpPr>
        <p:spPr/>
        <p:txBody>
          <a:bodyPr/>
          <a:lstStyle/>
          <a:p>
            <a:pPr algn="ctr">
              <a:defRPr/>
            </a:pPr>
            <a:r>
              <a:rPr lang="en-GB" sz="3700" dirty="0" smtClean="0"/>
              <a:t>Conclusions</a:t>
            </a:r>
            <a:endParaRPr lang="it-IT" sz="3700" dirty="0">
              <a:solidFill>
                <a:srgbClr val="002060"/>
              </a:solidFill>
            </a:endParaRPr>
          </a:p>
        </p:txBody>
      </p:sp>
      <p:sp>
        <p:nvSpPr>
          <p:cNvPr id="4" name="Freccia in giù 3"/>
          <p:cNvSpPr/>
          <p:nvPr/>
        </p:nvSpPr>
        <p:spPr>
          <a:xfrm rot="16200000">
            <a:off x="3476625" y="3587751"/>
            <a:ext cx="433387" cy="690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Freccia in giù 4"/>
          <p:cNvSpPr/>
          <p:nvPr/>
        </p:nvSpPr>
        <p:spPr>
          <a:xfrm rot="16200000">
            <a:off x="3476625" y="4379913"/>
            <a:ext cx="433388" cy="690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4"/>
          <p:cNvSpPr>
            <a:spLocks noGrp="1"/>
          </p:cNvSpPr>
          <p:nvPr>
            <p:ph idx="1"/>
          </p:nvPr>
        </p:nvSpPr>
        <p:spPr>
          <a:xfrm>
            <a:off x="457200" y="1357313"/>
            <a:ext cx="8329613" cy="5143500"/>
          </a:xfrm>
        </p:spPr>
        <p:txBody>
          <a:bodyPr/>
          <a:lstStyle/>
          <a:p>
            <a:r>
              <a:rPr lang="en-US" sz="2400" dirty="0" smtClean="0"/>
              <a:t>Heuristic processes of System 1 select the aspect of the task on which attention is immediately focused </a:t>
            </a:r>
          </a:p>
          <a:p>
            <a:endParaRPr lang="en-US" sz="2400" dirty="0" smtClean="0"/>
          </a:p>
          <a:p>
            <a:r>
              <a:rPr lang="en-US" sz="2400" dirty="0" smtClean="0"/>
              <a:t>Analytic processes of System 2 derive inferences from the heuristically-formed representation through subsequent reasoning</a:t>
            </a:r>
            <a:endParaRPr lang="it-IT" sz="2400" dirty="0" smtClean="0">
              <a:solidFill>
                <a:srgbClr val="00006E"/>
              </a:solidFill>
              <a:ea typeface="Lucida Sans Unicode" pitchFamily="34" charset="0"/>
              <a:cs typeface="Lucida Sans Unicode" pitchFamily="34" charset="0"/>
            </a:endParaRPr>
          </a:p>
          <a:p>
            <a:endParaRPr lang="it-IT" sz="2400" dirty="0" smtClean="0">
              <a:solidFill>
                <a:srgbClr val="00006E"/>
              </a:solidFill>
              <a:ea typeface="Lucida Sans Unicode" pitchFamily="34" charset="0"/>
              <a:cs typeface="Lucida Sans Unicode" pitchFamily="34" charset="0"/>
            </a:endParaRPr>
          </a:p>
          <a:p>
            <a:r>
              <a:rPr lang="en-US" sz="2400" dirty="0" smtClean="0"/>
              <a:t>This dual account of attention orienting may explain the emergence of cognitive biases whenever relevant information is neglected at the heuristic stage for various reasons (overconfidence, noisy and redundant information, information overload)</a:t>
            </a:r>
            <a:endParaRPr lang="it-IT" sz="2400" dirty="0" smtClean="0"/>
          </a:p>
        </p:txBody>
      </p:sp>
      <p:sp>
        <p:nvSpPr>
          <p:cNvPr id="11266" name="Titolo 3"/>
          <p:cNvSpPr>
            <a:spLocks noGrp="1"/>
          </p:cNvSpPr>
          <p:nvPr>
            <p:ph type="title"/>
          </p:nvPr>
        </p:nvSpPr>
        <p:spPr/>
        <p:txBody>
          <a:bodyPr/>
          <a:lstStyle/>
          <a:p>
            <a:pPr algn="ctr">
              <a:defRPr/>
            </a:pPr>
            <a:r>
              <a:rPr lang="en-GB" sz="3700" dirty="0" smtClean="0"/>
              <a:t>Dual System</a:t>
            </a:r>
            <a:endParaRPr lang="it-IT" sz="37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4"/>
          <p:cNvSpPr>
            <a:spLocks noGrp="1"/>
          </p:cNvSpPr>
          <p:nvPr>
            <p:ph idx="1"/>
          </p:nvPr>
        </p:nvSpPr>
        <p:spPr>
          <a:xfrm>
            <a:off x="457200" y="1357313"/>
            <a:ext cx="8329613" cy="5143500"/>
          </a:xfrm>
        </p:spPr>
        <p:txBody>
          <a:bodyPr/>
          <a:lstStyle/>
          <a:p>
            <a:r>
              <a:rPr lang="en-US" sz="2400" dirty="0" smtClean="0"/>
              <a:t>Pervasive effects of unconscious thoughts, feelings and behaviors on attitude formation, opinions, decisions </a:t>
            </a:r>
          </a:p>
          <a:p>
            <a:endParaRPr lang="en-US" sz="2400" dirty="0" smtClean="0"/>
          </a:p>
          <a:p>
            <a:r>
              <a:rPr lang="en-US" sz="2400" dirty="0" smtClean="0"/>
              <a:t>Most of our daily life is experienced unconsciously, outside awareness</a:t>
            </a:r>
          </a:p>
          <a:p>
            <a:pPr>
              <a:buNone/>
            </a:pPr>
            <a:endParaRPr lang="en-US" sz="2400" dirty="0" smtClean="0"/>
          </a:p>
          <a:p>
            <a:r>
              <a:rPr lang="en-US" sz="2400" dirty="0" smtClean="0"/>
              <a:t>Political scientists are interested in behavioral variables such as voting, contributing, bargaining, but they rely on verbalized intentions (surveys) and not on observed behaviors</a:t>
            </a:r>
          </a:p>
        </p:txBody>
      </p:sp>
      <p:sp>
        <p:nvSpPr>
          <p:cNvPr id="11266" name="Titolo 3"/>
          <p:cNvSpPr>
            <a:spLocks noGrp="1"/>
          </p:cNvSpPr>
          <p:nvPr>
            <p:ph type="title"/>
          </p:nvPr>
        </p:nvSpPr>
        <p:spPr/>
        <p:txBody>
          <a:bodyPr/>
          <a:lstStyle/>
          <a:p>
            <a:pPr algn="ctr">
              <a:defRPr/>
            </a:pPr>
            <a:r>
              <a:rPr lang="en-GB" sz="3700" dirty="0" smtClean="0"/>
              <a:t>Back to </a:t>
            </a:r>
            <a:r>
              <a:rPr lang="en-GB" sz="3700" dirty="0" smtClean="0"/>
              <a:t>Political Sciences</a:t>
            </a:r>
            <a:endParaRPr lang="it-IT" sz="37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4"/>
          <p:cNvSpPr>
            <a:spLocks noGrp="1"/>
          </p:cNvSpPr>
          <p:nvPr>
            <p:ph idx="1"/>
          </p:nvPr>
        </p:nvSpPr>
        <p:spPr>
          <a:xfrm>
            <a:off x="457200" y="1556792"/>
            <a:ext cx="8329613" cy="4104456"/>
          </a:xfrm>
        </p:spPr>
        <p:txBody>
          <a:bodyPr/>
          <a:lstStyle/>
          <a:p>
            <a:r>
              <a:rPr lang="en-US" sz="2400" dirty="0" smtClean="0"/>
              <a:t>Dual theories -&gt; both conscious and unconscious processes are continuously at work, not only when people make snap judgments but even when are asked to weigh pros and cons before forming a political opinion </a:t>
            </a:r>
            <a:r>
              <a:rPr lang="en-US" sz="2400" smtClean="0"/>
              <a:t>or voting</a:t>
            </a:r>
            <a:endParaRPr lang="it-IT" sz="2400" dirty="0" smtClean="0"/>
          </a:p>
          <a:p>
            <a:endParaRPr lang="it-IT" sz="2400" dirty="0" smtClean="0"/>
          </a:p>
          <a:p>
            <a:r>
              <a:rPr lang="en-US" sz="2400" dirty="0" smtClean="0"/>
              <a:t>Lab and field experiments (virtual simulations too) allow to incorporate unconscious cognition into models of political beliefs challenging the extant understanding of mass beliefs</a:t>
            </a:r>
          </a:p>
        </p:txBody>
      </p:sp>
      <p:sp>
        <p:nvSpPr>
          <p:cNvPr id="11266" name="Titolo 3"/>
          <p:cNvSpPr>
            <a:spLocks noGrp="1"/>
          </p:cNvSpPr>
          <p:nvPr>
            <p:ph type="title"/>
          </p:nvPr>
        </p:nvSpPr>
        <p:spPr/>
        <p:txBody>
          <a:bodyPr/>
          <a:lstStyle/>
          <a:p>
            <a:pPr algn="ctr">
              <a:defRPr/>
            </a:pPr>
            <a:r>
              <a:rPr lang="en-GB" sz="3700" dirty="0" smtClean="0"/>
              <a:t>Back to </a:t>
            </a:r>
            <a:r>
              <a:rPr lang="en-GB" sz="3700" dirty="0" smtClean="0"/>
              <a:t>Political Sciences</a:t>
            </a:r>
            <a:endParaRPr lang="it-IT" sz="37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4"/>
          <p:cNvSpPr>
            <a:spLocks noGrp="1"/>
          </p:cNvSpPr>
          <p:nvPr>
            <p:ph idx="1"/>
          </p:nvPr>
        </p:nvSpPr>
        <p:spPr>
          <a:xfrm>
            <a:off x="457200" y="1357313"/>
            <a:ext cx="8329613" cy="5143500"/>
          </a:xfrm>
        </p:spPr>
        <p:txBody>
          <a:bodyPr/>
          <a:lstStyle/>
          <a:p>
            <a:r>
              <a:rPr lang="en-US" sz="2400" b="1" smtClean="0"/>
              <a:t>online </a:t>
            </a:r>
            <a:r>
              <a:rPr lang="en-US" sz="2400" b="1" dirty="0" smtClean="0"/>
              <a:t>information processing - </a:t>
            </a:r>
            <a:r>
              <a:rPr lang="en-US" sz="2400" dirty="0" smtClean="0"/>
              <a:t>people form impressions of persons, events, or issues spontaneously and without awareness by extracting the affective value of the message</a:t>
            </a:r>
          </a:p>
          <a:p>
            <a:r>
              <a:rPr lang="en-US" sz="2400" b="1" dirty="0" smtClean="0"/>
              <a:t>implicit attitudes - </a:t>
            </a:r>
            <a:r>
              <a:rPr lang="en-US" sz="2400" dirty="0" smtClean="0"/>
              <a:t>most attitudes are latent constructs, they cannot be directly observed but must be inferred from self report or nonverbal responses such as reaction </a:t>
            </a:r>
            <a:r>
              <a:rPr lang="it-IT" sz="2400" dirty="0" err="1" smtClean="0"/>
              <a:t>time</a:t>
            </a:r>
            <a:r>
              <a:rPr lang="it-IT" sz="2400" dirty="0" smtClean="0"/>
              <a:t> (IAT)</a:t>
            </a:r>
            <a:endParaRPr lang="en-US" sz="2400" dirty="0" smtClean="0"/>
          </a:p>
          <a:p>
            <a:r>
              <a:rPr lang="it-IT" sz="2400" b="1" dirty="0" err="1" smtClean="0"/>
              <a:t>unconsciously</a:t>
            </a:r>
            <a:r>
              <a:rPr lang="it-IT" sz="2400" b="1" dirty="0" smtClean="0"/>
              <a:t> information processing  - </a:t>
            </a:r>
            <a:r>
              <a:rPr lang="it-IT" sz="2400" dirty="0" err="1" smtClean="0"/>
              <a:t>perceptual</a:t>
            </a:r>
            <a:r>
              <a:rPr lang="it-IT" sz="2400" dirty="0" smtClean="0"/>
              <a:t> </a:t>
            </a:r>
            <a:r>
              <a:rPr lang="it-IT" sz="2400" dirty="0" err="1" smtClean="0"/>
              <a:t>thresold</a:t>
            </a:r>
            <a:r>
              <a:rPr lang="it-IT" sz="2400" dirty="0" smtClean="0"/>
              <a:t> </a:t>
            </a:r>
            <a:r>
              <a:rPr lang="en-US" sz="2400" dirty="0" smtClean="0"/>
              <a:t> (60 and 100 milliseconds) anticipate subjective threshold – after which conscious processing is possible</a:t>
            </a:r>
          </a:p>
        </p:txBody>
      </p:sp>
      <p:sp>
        <p:nvSpPr>
          <p:cNvPr id="11266" name="Titolo 3"/>
          <p:cNvSpPr>
            <a:spLocks noGrp="1"/>
          </p:cNvSpPr>
          <p:nvPr>
            <p:ph type="title"/>
          </p:nvPr>
        </p:nvSpPr>
        <p:spPr/>
        <p:txBody>
          <a:bodyPr/>
          <a:lstStyle/>
          <a:p>
            <a:pPr algn="ctr">
              <a:defRPr/>
            </a:pPr>
            <a:r>
              <a:rPr lang="en-GB" sz="3700" dirty="0" smtClean="0"/>
              <a:t>Research areas in the lab</a:t>
            </a:r>
            <a:endParaRPr lang="it-IT" sz="3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r>
              <a:rPr lang="it-IT" b="1" dirty="0" err="1" smtClean="0"/>
              <a:t>Monetary</a:t>
            </a:r>
            <a:r>
              <a:rPr lang="it-IT" b="1" dirty="0" smtClean="0"/>
              <a:t> </a:t>
            </a:r>
            <a:r>
              <a:rPr lang="it-IT" b="1" dirty="0" err="1" smtClean="0"/>
              <a:t>Incentives</a:t>
            </a:r>
            <a:endParaRPr lang="it-IT" b="1" dirty="0" smtClean="0"/>
          </a:p>
          <a:p>
            <a:pPr>
              <a:buNone/>
            </a:pPr>
            <a:r>
              <a:rPr lang="it-IT" dirty="0" smtClean="0"/>
              <a:t>	</a:t>
            </a:r>
            <a:r>
              <a:rPr lang="en-US" sz="2800" dirty="0" smtClean="0">
                <a:latin typeface="Arial" pitchFamily="34" charset="0"/>
                <a:cs typeface="Arial" pitchFamily="34" charset="0"/>
              </a:rPr>
              <a:t>Induced-value theory: use of a reward medium allows to induce pre-specified characteristics in experimental subjects and to make subjects’ innate characteristics largely irrelevant </a:t>
            </a:r>
            <a:endParaRPr lang="it-IT" dirty="0" smtClean="0"/>
          </a:p>
          <a:p>
            <a:endParaRPr lang="it-IT" dirty="0" smtClean="0"/>
          </a:p>
          <a:p>
            <a:pPr marL="365760" indent="-256032" eaLnBrk="1" fontAlgn="auto" hangingPunct="1">
              <a:spcAft>
                <a:spcPts val="0"/>
              </a:spcAft>
              <a:buFont typeface="Wingdings 3"/>
              <a:buChar char=""/>
              <a:defRPr/>
            </a:pPr>
            <a:r>
              <a:rPr lang="en-US" sz="2800" dirty="0" smtClean="0">
                <a:latin typeface="Arial" pitchFamily="34" charset="0"/>
                <a:cs typeface="Arial" pitchFamily="34" charset="0"/>
              </a:rPr>
              <a:t>In some experiments, it is as if subjects take into the lab the preferences applied to real choices and stick to them with high probability.  These biases or inclinations </a:t>
            </a:r>
            <a:r>
              <a:rPr lang="en-US" sz="2800" dirty="0" smtClean="0">
                <a:latin typeface="Arial" pitchFamily="34" charset="0"/>
                <a:cs typeface="Arial" pitchFamily="34" charset="0"/>
              </a:rPr>
              <a:t>may tend </a:t>
            </a:r>
            <a:r>
              <a:rPr lang="en-US" sz="2800" dirty="0" smtClean="0">
                <a:latin typeface="Arial" pitchFamily="34" charset="0"/>
                <a:cs typeface="Arial" pitchFamily="34" charset="0"/>
              </a:rPr>
              <a:t>to override the incentives effect</a:t>
            </a:r>
            <a:endParaRPr lang="it-IT" dirty="0" smtClean="0"/>
          </a:p>
        </p:txBody>
      </p:sp>
      <p:sp>
        <p:nvSpPr>
          <p:cNvPr id="3" name="Title 2"/>
          <p:cNvSpPr>
            <a:spLocks noGrp="1"/>
          </p:cNvSpPr>
          <p:nvPr>
            <p:ph type="title"/>
          </p:nvPr>
        </p:nvSpPr>
        <p:spPr/>
        <p:txBody>
          <a:bodyPr>
            <a:normAutofit/>
          </a:bodyPr>
          <a:lstStyle/>
          <a:p>
            <a:pPr algn="ctr"/>
            <a:r>
              <a:rPr lang="it-IT" sz="3700" dirty="0" err="1" smtClean="0">
                <a:solidFill>
                  <a:srgbClr val="002060"/>
                </a:solidFill>
              </a:rPr>
              <a:t>Economics</a:t>
            </a:r>
            <a:r>
              <a:rPr lang="it-IT" sz="3700" dirty="0" smtClean="0">
                <a:solidFill>
                  <a:srgbClr val="002060"/>
                </a:solidFill>
              </a:rPr>
              <a:t> vs </a:t>
            </a:r>
            <a:r>
              <a:rPr lang="it-IT" sz="3700" dirty="0" err="1" smtClean="0">
                <a:solidFill>
                  <a:srgbClr val="002060"/>
                </a:solidFill>
              </a:rPr>
              <a:t>Politics</a:t>
            </a:r>
            <a:endParaRPr lang="it-IT" sz="37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640960" cy="4882356"/>
          </a:xfrm>
        </p:spPr>
        <p:txBody>
          <a:bodyPr/>
          <a:lstStyle/>
          <a:p>
            <a:r>
              <a:rPr lang="it-IT" b="1" dirty="0" err="1" smtClean="0"/>
              <a:t>Deception</a:t>
            </a:r>
            <a:endParaRPr lang="it-IT" b="1" dirty="0" smtClean="0"/>
          </a:p>
          <a:p>
            <a:pPr>
              <a:buFont typeface="Arial" pitchFamily="34" charset="0"/>
              <a:buChar char="•"/>
            </a:pPr>
            <a:r>
              <a:rPr lang="en-US" dirty="0" smtClean="0"/>
              <a:t>     provision of information that actively </a:t>
            </a:r>
            <a:r>
              <a:rPr lang="en-US" dirty="0" smtClean="0"/>
              <a:t>misled  </a:t>
            </a:r>
            <a:r>
              <a:rPr lang="en-US" dirty="0" smtClean="0"/>
              <a:t>subjects regarding some aspect of the study</a:t>
            </a:r>
          </a:p>
          <a:p>
            <a:pPr>
              <a:buFont typeface="Arial" pitchFamily="34" charset="0"/>
              <a:buChar char="•"/>
            </a:pPr>
            <a:r>
              <a:rPr lang="en-US" dirty="0" smtClean="0"/>
              <a:t>     an explicit misstatement of fact </a:t>
            </a:r>
          </a:p>
          <a:p>
            <a:pPr>
              <a:buFont typeface="Arial" pitchFamily="34" charset="0"/>
              <a:buChar char="•"/>
            </a:pPr>
            <a:r>
              <a:rPr lang="en-US" dirty="0" smtClean="0"/>
              <a:t>     to give subjects misleading or  erroneous information</a:t>
            </a:r>
            <a:endParaRPr lang="it-IT" dirty="0" smtClean="0"/>
          </a:p>
          <a:p>
            <a:endParaRPr lang="en-US" dirty="0" smtClean="0"/>
          </a:p>
          <a:p>
            <a:r>
              <a:rPr lang="en-US" dirty="0" smtClean="0"/>
              <a:t>Ob.: To maintain a reputation  in order to make subjects motivated by the induced monetary rewards rather than by </a:t>
            </a:r>
            <a:r>
              <a:rPr lang="en-US" dirty="0" smtClean="0"/>
              <a:t>psychological </a:t>
            </a:r>
            <a:r>
              <a:rPr lang="en-US" dirty="0" smtClean="0"/>
              <a:t>reactions to suspected </a:t>
            </a:r>
            <a:r>
              <a:rPr lang="en-US" dirty="0" smtClean="0"/>
              <a:t>manipulation</a:t>
            </a:r>
            <a:endParaRPr lang="en-US" dirty="0" smtClean="0"/>
          </a:p>
        </p:txBody>
      </p:sp>
      <p:sp>
        <p:nvSpPr>
          <p:cNvPr id="3" name="Title 2"/>
          <p:cNvSpPr>
            <a:spLocks noGrp="1"/>
          </p:cNvSpPr>
          <p:nvPr>
            <p:ph type="title"/>
          </p:nvPr>
        </p:nvSpPr>
        <p:spPr/>
        <p:txBody>
          <a:bodyPr>
            <a:normAutofit/>
          </a:bodyPr>
          <a:lstStyle/>
          <a:p>
            <a:pPr algn="ctr"/>
            <a:r>
              <a:rPr lang="it-IT" sz="3700" dirty="0" err="1" smtClean="0">
                <a:solidFill>
                  <a:srgbClr val="002060"/>
                </a:solidFill>
              </a:rPr>
              <a:t>Economics</a:t>
            </a:r>
            <a:r>
              <a:rPr lang="it-IT" sz="3700" dirty="0" smtClean="0">
                <a:solidFill>
                  <a:srgbClr val="002060"/>
                </a:solidFill>
              </a:rPr>
              <a:t> vs </a:t>
            </a:r>
            <a:r>
              <a:rPr lang="it-IT" sz="3700" dirty="0" err="1" smtClean="0">
                <a:solidFill>
                  <a:srgbClr val="002060"/>
                </a:solidFill>
              </a:rPr>
              <a:t>Politics</a:t>
            </a:r>
            <a:endParaRPr lang="it-IT" sz="37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964488" cy="4882356"/>
          </a:xfrm>
        </p:spPr>
        <p:txBody>
          <a:bodyPr/>
          <a:lstStyle/>
          <a:p>
            <a:pPr>
              <a:buNone/>
            </a:pPr>
            <a:r>
              <a:rPr lang="en-US" dirty="0" smtClean="0"/>
              <a:t>            </a:t>
            </a:r>
          </a:p>
          <a:p>
            <a:pPr>
              <a:buNone/>
            </a:pPr>
            <a:r>
              <a:rPr lang="en-US" dirty="0" smtClean="0"/>
              <a:t>Cambridge </a:t>
            </a:r>
            <a:r>
              <a:rPr lang="en-US" dirty="0" smtClean="0"/>
              <a:t>Handbook (2011)</a:t>
            </a:r>
          </a:p>
          <a:p>
            <a:pPr>
              <a:buNone/>
            </a:pPr>
            <a:r>
              <a:rPr lang="en-US" i="1" dirty="0" smtClean="0"/>
              <a:t>Index </a:t>
            </a:r>
          </a:p>
          <a:p>
            <a:endParaRPr lang="en-US" b="1" dirty="0" smtClean="0"/>
          </a:p>
          <a:p>
            <a:r>
              <a:rPr lang="en-US" b="1" dirty="0" smtClean="0"/>
              <a:t>Decision making </a:t>
            </a:r>
            <a:endParaRPr lang="it-IT" b="1" dirty="0" smtClean="0"/>
          </a:p>
          <a:p>
            <a:r>
              <a:rPr lang="en-US" dirty="0" smtClean="0"/>
              <a:t>Vote Choice, Candidate Evaluations, and Turnout</a:t>
            </a:r>
            <a:endParaRPr lang="it-IT" dirty="0" smtClean="0"/>
          </a:p>
          <a:p>
            <a:r>
              <a:rPr lang="en-US" dirty="0" smtClean="0"/>
              <a:t>Interpersonal relations</a:t>
            </a:r>
            <a:endParaRPr lang="it-IT" dirty="0" smtClean="0"/>
          </a:p>
          <a:p>
            <a:r>
              <a:rPr lang="en-US" dirty="0" smtClean="0"/>
              <a:t>Identity, Ethnicity, and Politics</a:t>
            </a:r>
            <a:endParaRPr lang="it-IT" dirty="0" smtClean="0"/>
          </a:p>
          <a:p>
            <a:r>
              <a:rPr lang="en-US" dirty="0" smtClean="0"/>
              <a:t>Institutions and Behavior</a:t>
            </a:r>
            <a:endParaRPr lang="it-IT" dirty="0" smtClean="0"/>
          </a:p>
          <a:p>
            <a:r>
              <a:rPr lang="en-US" dirty="0" smtClean="0"/>
              <a:t>Elite Bargaining</a:t>
            </a:r>
          </a:p>
          <a:p>
            <a:pPr>
              <a:buNone/>
            </a:pPr>
            <a:endParaRPr lang="it-IT" b="1" dirty="0" smtClean="0"/>
          </a:p>
          <a:p>
            <a:endParaRPr lang="en-US" dirty="0" smtClean="0"/>
          </a:p>
        </p:txBody>
      </p:sp>
      <p:sp>
        <p:nvSpPr>
          <p:cNvPr id="3" name="Title 2"/>
          <p:cNvSpPr>
            <a:spLocks noGrp="1"/>
          </p:cNvSpPr>
          <p:nvPr>
            <p:ph type="title"/>
          </p:nvPr>
        </p:nvSpPr>
        <p:spPr/>
        <p:txBody>
          <a:bodyPr/>
          <a:lstStyle/>
          <a:p>
            <a:pPr algn="ctr"/>
            <a:r>
              <a:rPr lang="it-IT" sz="3700" dirty="0" err="1" smtClean="0">
                <a:solidFill>
                  <a:srgbClr val="002060"/>
                </a:solidFill>
              </a:rPr>
              <a:t>Topics</a:t>
            </a:r>
            <a:r>
              <a:rPr lang="it-IT" sz="3700" dirty="0" smtClean="0">
                <a:solidFill>
                  <a:srgbClr val="002060"/>
                </a:solidFill>
              </a:rPr>
              <a:t> </a:t>
            </a:r>
            <a:endParaRPr lang="it-IT" sz="3700" dirty="0">
              <a:solidFill>
                <a:srgbClr val="002060"/>
              </a:solidFill>
            </a:endParaRPr>
          </a:p>
        </p:txBody>
      </p:sp>
      <p:pic>
        <p:nvPicPr>
          <p:cNvPr id="4" name="Picture 3" descr="41z4Nj1DAmL._AA278_PIkin4,BottomRight,-41,22_AA300_SH20_OU15_.jpg"/>
          <p:cNvPicPr>
            <a:picLocks noChangeAspect="1"/>
          </p:cNvPicPr>
          <p:nvPr/>
        </p:nvPicPr>
        <p:blipFill>
          <a:blip r:embed="rId2" cstate="print"/>
          <a:stretch>
            <a:fillRect/>
          </a:stretch>
        </p:blipFill>
        <p:spPr>
          <a:xfrm>
            <a:off x="5868144" y="188640"/>
            <a:ext cx="3275856" cy="32895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2154</TotalTime>
  <Words>3185</Words>
  <Application>Microsoft Office PowerPoint</Application>
  <PresentationFormat>On-screen Show (4:3)</PresentationFormat>
  <Paragraphs>571</Paragraphs>
  <Slides>66</Slides>
  <Notes>57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Viale</vt:lpstr>
      <vt:lpstr>Document</vt:lpstr>
      <vt:lpstr>Documento</vt:lpstr>
      <vt:lpstr>                        BIASES IN INFORMATION PROCESSING. EVIDENCE FROM THE LAB AND THE FIELD    </vt:lpstr>
      <vt:lpstr>Experiments in Political Sciences</vt:lpstr>
      <vt:lpstr>Trend in APSR</vt:lpstr>
      <vt:lpstr>Slide 4</vt:lpstr>
      <vt:lpstr>Experimental methods</vt:lpstr>
      <vt:lpstr>Economics vs Politics</vt:lpstr>
      <vt:lpstr>Economics vs Politics</vt:lpstr>
      <vt:lpstr>Economics vs Politics</vt:lpstr>
      <vt:lpstr>Topics </vt:lpstr>
      <vt:lpstr>Unconscious information processing </vt:lpstr>
      <vt:lpstr>Behavioral Economics</vt:lpstr>
      <vt:lpstr>Cognitive Biases</vt:lpstr>
      <vt:lpstr>Slide 13</vt:lpstr>
      <vt:lpstr>Dual process theories</vt:lpstr>
      <vt:lpstr>Dual system</vt:lpstr>
      <vt:lpstr>System 1</vt:lpstr>
      <vt:lpstr>System 2</vt:lpstr>
      <vt:lpstr>Evidence from lab and field</vt:lpstr>
      <vt:lpstr>1. Gaze Direction and Dual Systems</vt:lpstr>
      <vt:lpstr>Informational cascades</vt:lpstr>
      <vt:lpstr>The restaurant example</vt:lpstr>
      <vt:lpstr>The restaurant example</vt:lpstr>
      <vt:lpstr>The restaurant example</vt:lpstr>
      <vt:lpstr>What is wrong?</vt:lpstr>
      <vt:lpstr>Model’s key features</vt:lpstr>
      <vt:lpstr>Heuristics and biases in cascades</vt:lpstr>
      <vt:lpstr>Experimental setting</vt:lpstr>
      <vt:lpstr>Experimental Design</vt:lpstr>
      <vt:lpstr>Bayesian learning</vt:lpstr>
      <vt:lpstr>Bayesian learning</vt:lpstr>
      <vt:lpstr>Bayesian learning</vt:lpstr>
      <vt:lpstr>Bayesian learning</vt:lpstr>
      <vt:lpstr>Slide 33</vt:lpstr>
      <vt:lpstr>Slide 34</vt:lpstr>
      <vt:lpstr>Slide 35</vt:lpstr>
      <vt:lpstr>Experimental design</vt:lpstr>
      <vt:lpstr>Experimental variables</vt:lpstr>
      <vt:lpstr>Subjects’ types</vt:lpstr>
      <vt:lpstr>Results</vt:lpstr>
      <vt:lpstr>First fixations</vt:lpstr>
      <vt:lpstr>Total allocation of attention</vt:lpstr>
      <vt:lpstr>First fixations by side</vt:lpstr>
      <vt:lpstr>Likelihood to look at the chosen item</vt:lpstr>
      <vt:lpstr>Likelihood by types</vt:lpstr>
      <vt:lpstr>Findings</vt:lpstr>
      <vt:lpstr>Interpretation</vt:lpstr>
      <vt:lpstr> 2. Noisy and redundant information</vt:lpstr>
      <vt:lpstr>  Soccer betting</vt:lpstr>
      <vt:lpstr> Data set</vt:lpstr>
      <vt:lpstr> </vt:lpstr>
      <vt:lpstr> Findings and Interpretation</vt:lpstr>
      <vt:lpstr> Findings and Interpretation</vt:lpstr>
      <vt:lpstr> Findings and Interpretation</vt:lpstr>
      <vt:lpstr>3. Anomalies in Financial Markets</vt:lpstr>
      <vt:lpstr>Slide 55</vt:lpstr>
      <vt:lpstr>U.S. Futures vs. European Stocks</vt:lpstr>
      <vt:lpstr> Correlation US-Europe</vt:lpstr>
      <vt:lpstr> </vt:lpstr>
      <vt:lpstr> </vt:lpstr>
      <vt:lpstr> Intraday Anomaly</vt:lpstr>
      <vt:lpstr> Interpretation</vt:lpstr>
      <vt:lpstr>Conclusions</vt:lpstr>
      <vt:lpstr>Dual System</vt:lpstr>
      <vt:lpstr>Back to Political Sciences</vt:lpstr>
      <vt:lpstr>Back to Political Sciences</vt:lpstr>
      <vt:lpstr>Research areas in the lab</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experimental analysis of the Tiebout’s model in a decentralized system of public goods provision</dc:title>
  <dc:creator>Chiara</dc:creator>
  <cp:lastModifiedBy>Pc4</cp:lastModifiedBy>
  <cp:revision>252</cp:revision>
  <dcterms:created xsi:type="dcterms:W3CDTF">2009-03-28T16:52:11Z</dcterms:created>
  <dcterms:modified xsi:type="dcterms:W3CDTF">2013-11-25T14:25:09Z</dcterms:modified>
</cp:coreProperties>
</file>