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4" r:id="rId1"/>
  </p:sldMasterIdLst>
  <p:notesMasterIdLst>
    <p:notesMasterId r:id="rId31"/>
  </p:notesMasterIdLst>
  <p:handoutMasterIdLst>
    <p:handoutMasterId r:id="rId32"/>
  </p:handoutMasterIdLst>
  <p:sldIdLst>
    <p:sldId id="261" r:id="rId2"/>
    <p:sldId id="543" r:id="rId3"/>
    <p:sldId id="544" r:id="rId4"/>
    <p:sldId id="545" r:id="rId5"/>
    <p:sldId id="546" r:id="rId6"/>
    <p:sldId id="547" r:id="rId7"/>
    <p:sldId id="548" r:id="rId8"/>
    <p:sldId id="549" r:id="rId9"/>
    <p:sldId id="550" r:id="rId10"/>
    <p:sldId id="551" r:id="rId11"/>
    <p:sldId id="552" r:id="rId12"/>
    <p:sldId id="553" r:id="rId13"/>
    <p:sldId id="554" r:id="rId14"/>
    <p:sldId id="555" r:id="rId15"/>
    <p:sldId id="556" r:id="rId16"/>
    <p:sldId id="557" r:id="rId17"/>
    <p:sldId id="558" r:id="rId18"/>
    <p:sldId id="559" r:id="rId19"/>
    <p:sldId id="560" r:id="rId20"/>
    <p:sldId id="561" r:id="rId21"/>
    <p:sldId id="562" r:id="rId22"/>
    <p:sldId id="563" r:id="rId23"/>
    <p:sldId id="564" r:id="rId24"/>
    <p:sldId id="565" r:id="rId25"/>
    <p:sldId id="566" r:id="rId26"/>
    <p:sldId id="567" r:id="rId27"/>
    <p:sldId id="568" r:id="rId28"/>
    <p:sldId id="569" r:id="rId29"/>
    <p:sldId id="570" r:id="rId30"/>
  </p:sldIdLst>
  <p:sldSz cx="9144000" cy="6858000" type="screen4x3"/>
  <p:notesSz cx="9144000" cy="6858000"/>
  <p:custDataLst>
    <p:tags r:id="rId33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rgbClr val="FF0000"/>
    </p:penClr>
  </p:showPr>
  <p:clrMru>
    <a:srgbClr val="CCCCFF"/>
    <a:srgbClr val="FFCC99"/>
    <a:srgbClr val="CCFFCC"/>
    <a:srgbClr val="FFFFCC"/>
    <a:srgbClr val="CCECFF"/>
    <a:srgbClr val="99FF99"/>
    <a:srgbClr val="FFFF99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7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0F980E-4B6C-AE48-AE51-049A27F29DC4}" type="doc">
      <dgm:prSet loTypeId="urn:microsoft.com/office/officeart/2005/8/layout/hierarchy2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FCFD96D-DA6C-424D-B3FA-AD92245B2566}">
      <dgm:prSet phldrT="[Testo]" custT="1"/>
      <dgm:spPr/>
      <dgm:t>
        <a:bodyPr/>
        <a:lstStyle/>
        <a:p>
          <a:r>
            <a:rPr lang="it-IT" sz="1600" dirty="0" smtClean="0"/>
            <a:t>IMPRESA</a:t>
          </a:r>
          <a:endParaRPr lang="it-IT" sz="1600" dirty="0"/>
        </a:p>
      </dgm:t>
    </dgm:pt>
    <dgm:pt modelId="{29C1E2CB-48D9-524E-AFCC-E984027EE752}" type="parTrans" cxnId="{DF827256-E5DC-B14B-8D00-9B044620A5B0}">
      <dgm:prSet/>
      <dgm:spPr/>
      <dgm:t>
        <a:bodyPr/>
        <a:lstStyle/>
        <a:p>
          <a:endParaRPr lang="it-IT"/>
        </a:p>
      </dgm:t>
    </dgm:pt>
    <dgm:pt modelId="{8F04A163-257B-504B-8B44-2ACBF370751D}" type="sibTrans" cxnId="{DF827256-E5DC-B14B-8D00-9B044620A5B0}">
      <dgm:prSet/>
      <dgm:spPr/>
      <dgm:t>
        <a:bodyPr/>
        <a:lstStyle/>
        <a:p>
          <a:endParaRPr lang="it-IT"/>
        </a:p>
      </dgm:t>
    </dgm:pt>
    <dgm:pt modelId="{149C2E75-8FD4-544A-ABD5-7C8BFE74BD26}">
      <dgm:prSet phldrT="[Testo]" custT="1"/>
      <dgm:spPr/>
      <dgm:t>
        <a:bodyPr/>
        <a:lstStyle/>
        <a:p>
          <a:r>
            <a:rPr lang="it-IT" sz="1600" dirty="0" smtClean="0"/>
            <a:t>CONTENUTO</a:t>
          </a:r>
          <a:endParaRPr lang="it-IT" sz="1600" dirty="0"/>
        </a:p>
      </dgm:t>
    </dgm:pt>
    <dgm:pt modelId="{87DFBCD0-EA7F-9340-ADFA-1917884F4B0C}" type="parTrans" cxnId="{66ABB8E4-69C0-7041-B792-5865AD5C5594}">
      <dgm:prSet/>
      <dgm:spPr/>
      <dgm:t>
        <a:bodyPr/>
        <a:lstStyle/>
        <a:p>
          <a:endParaRPr lang="it-IT" dirty="0"/>
        </a:p>
      </dgm:t>
    </dgm:pt>
    <dgm:pt modelId="{3E60DB62-E58B-B74B-9882-D742D95659BC}" type="sibTrans" cxnId="{66ABB8E4-69C0-7041-B792-5865AD5C5594}">
      <dgm:prSet/>
      <dgm:spPr/>
      <dgm:t>
        <a:bodyPr/>
        <a:lstStyle/>
        <a:p>
          <a:endParaRPr lang="it-IT"/>
        </a:p>
      </dgm:t>
    </dgm:pt>
    <dgm:pt modelId="{557EEB19-F100-4A4E-800F-1C3BAB25A72B}">
      <dgm:prSet phldrT="[Testo]" custT="1"/>
      <dgm:spPr/>
      <dgm:t>
        <a:bodyPr/>
        <a:lstStyle/>
        <a:p>
          <a:r>
            <a:rPr lang="it-IT" sz="1600" dirty="0" smtClean="0"/>
            <a:t>MEZZO</a:t>
          </a:r>
          <a:endParaRPr lang="it-IT" sz="1600" dirty="0"/>
        </a:p>
      </dgm:t>
    </dgm:pt>
    <dgm:pt modelId="{66660C81-EEE6-BA47-A5E0-848D9550CD3D}" type="parTrans" cxnId="{18750BD8-57C8-194D-AA3E-3C86407ABD22}">
      <dgm:prSet/>
      <dgm:spPr/>
      <dgm:t>
        <a:bodyPr/>
        <a:lstStyle/>
        <a:p>
          <a:endParaRPr lang="it-IT"/>
        </a:p>
      </dgm:t>
    </dgm:pt>
    <dgm:pt modelId="{2012984F-49CF-F34E-9FDA-D9530B53D78A}" type="sibTrans" cxnId="{18750BD8-57C8-194D-AA3E-3C86407ABD22}">
      <dgm:prSet/>
      <dgm:spPr/>
      <dgm:t>
        <a:bodyPr/>
        <a:lstStyle/>
        <a:p>
          <a:endParaRPr lang="it-IT"/>
        </a:p>
      </dgm:t>
    </dgm:pt>
    <dgm:pt modelId="{9DC24583-4C2C-8148-A8EC-6996E03B7271}">
      <dgm:prSet phldrT="[Testo]"/>
      <dgm:spPr/>
      <dgm:t>
        <a:bodyPr/>
        <a:lstStyle/>
        <a:p>
          <a:r>
            <a:rPr lang="it-IT" dirty="0" smtClean="0"/>
            <a:t>CONSUMATORE</a:t>
          </a:r>
          <a:endParaRPr lang="it-IT" dirty="0"/>
        </a:p>
      </dgm:t>
    </dgm:pt>
    <dgm:pt modelId="{9866D54E-1875-4847-B91E-4CBD61964DFE}" type="parTrans" cxnId="{E7377D66-EA80-8C4D-A613-5D5DDD8CF8E7}">
      <dgm:prSet/>
      <dgm:spPr/>
      <dgm:t>
        <a:bodyPr/>
        <a:lstStyle/>
        <a:p>
          <a:endParaRPr lang="it-IT"/>
        </a:p>
      </dgm:t>
    </dgm:pt>
    <dgm:pt modelId="{B9EE3EA5-E0B1-774A-BBAC-855CE4D02E7B}" type="sibTrans" cxnId="{E7377D66-EA80-8C4D-A613-5D5DDD8CF8E7}">
      <dgm:prSet/>
      <dgm:spPr/>
      <dgm:t>
        <a:bodyPr/>
        <a:lstStyle/>
        <a:p>
          <a:endParaRPr lang="it-IT"/>
        </a:p>
      </dgm:t>
    </dgm:pt>
    <dgm:pt modelId="{559DB802-3B44-AD45-B518-1861485ABBCA}">
      <dgm:prSet phldrT="[Testo]"/>
      <dgm:spPr/>
      <dgm:t>
        <a:bodyPr/>
        <a:lstStyle/>
        <a:p>
          <a:r>
            <a:rPr lang="it-IT" dirty="0" smtClean="0"/>
            <a:t>CONSUMATORE</a:t>
          </a:r>
          <a:endParaRPr lang="it-IT" dirty="0"/>
        </a:p>
      </dgm:t>
    </dgm:pt>
    <dgm:pt modelId="{C7EA64A0-228B-1E46-B647-F910F5B89618}" type="parTrans" cxnId="{695AC188-57D3-3942-9F92-39CB78473B81}">
      <dgm:prSet/>
      <dgm:spPr/>
      <dgm:t>
        <a:bodyPr/>
        <a:lstStyle/>
        <a:p>
          <a:endParaRPr lang="it-IT"/>
        </a:p>
      </dgm:t>
    </dgm:pt>
    <dgm:pt modelId="{BA68852A-25E6-1C4B-ACCD-1860DAB6C828}" type="sibTrans" cxnId="{695AC188-57D3-3942-9F92-39CB78473B81}">
      <dgm:prSet/>
      <dgm:spPr/>
      <dgm:t>
        <a:bodyPr/>
        <a:lstStyle/>
        <a:p>
          <a:endParaRPr lang="it-IT"/>
        </a:p>
      </dgm:t>
    </dgm:pt>
    <dgm:pt modelId="{F151017B-7F92-0540-AB7E-9FBD5936ACBA}">
      <dgm:prSet phldrT="[Testo]"/>
      <dgm:spPr/>
      <dgm:t>
        <a:bodyPr/>
        <a:lstStyle/>
        <a:p>
          <a:r>
            <a:rPr lang="it-IT" dirty="0" smtClean="0"/>
            <a:t>CONSUMATORE</a:t>
          </a:r>
          <a:endParaRPr lang="it-IT" dirty="0"/>
        </a:p>
      </dgm:t>
    </dgm:pt>
    <dgm:pt modelId="{1F560BE7-7C02-8949-AB13-D33EDD5D7577}" type="parTrans" cxnId="{8D40BE20-8456-E441-A967-2FF06A431B25}">
      <dgm:prSet/>
      <dgm:spPr/>
      <dgm:t>
        <a:bodyPr/>
        <a:lstStyle/>
        <a:p>
          <a:endParaRPr lang="it-IT"/>
        </a:p>
      </dgm:t>
    </dgm:pt>
    <dgm:pt modelId="{7722C53B-0A25-584D-B88F-9EE32D8BC93A}" type="sibTrans" cxnId="{8D40BE20-8456-E441-A967-2FF06A431B25}">
      <dgm:prSet/>
      <dgm:spPr/>
      <dgm:t>
        <a:bodyPr/>
        <a:lstStyle/>
        <a:p>
          <a:endParaRPr lang="it-IT"/>
        </a:p>
      </dgm:t>
    </dgm:pt>
    <dgm:pt modelId="{452C30AF-81D1-9047-88D0-899D3764BFFF}">
      <dgm:prSet phldrT="[Testo]"/>
      <dgm:spPr/>
      <dgm:t>
        <a:bodyPr/>
        <a:lstStyle/>
        <a:p>
          <a:r>
            <a:rPr lang="it-IT" dirty="0" smtClean="0"/>
            <a:t>CONSUMATORE</a:t>
          </a:r>
          <a:endParaRPr lang="it-IT" dirty="0"/>
        </a:p>
      </dgm:t>
    </dgm:pt>
    <dgm:pt modelId="{B001F666-3B88-CA4E-96ED-DCBD47E36711}" type="parTrans" cxnId="{E03B4408-EDFF-DB45-919B-2D5645A06A0A}">
      <dgm:prSet/>
      <dgm:spPr/>
      <dgm:t>
        <a:bodyPr/>
        <a:lstStyle/>
        <a:p>
          <a:endParaRPr lang="it-IT"/>
        </a:p>
      </dgm:t>
    </dgm:pt>
    <dgm:pt modelId="{AFC43AB1-2404-1E41-8BDB-1BD1B99B8BF9}" type="sibTrans" cxnId="{E03B4408-EDFF-DB45-919B-2D5645A06A0A}">
      <dgm:prSet/>
      <dgm:spPr/>
      <dgm:t>
        <a:bodyPr/>
        <a:lstStyle/>
        <a:p>
          <a:endParaRPr lang="it-IT"/>
        </a:p>
      </dgm:t>
    </dgm:pt>
    <dgm:pt modelId="{0427F898-861C-2341-80A1-DF8FA116BE3D}">
      <dgm:prSet phldrT="[Testo]"/>
      <dgm:spPr/>
      <dgm:t>
        <a:bodyPr/>
        <a:lstStyle/>
        <a:p>
          <a:r>
            <a:rPr lang="it-IT" dirty="0" smtClean="0"/>
            <a:t>CONSUMATORE</a:t>
          </a:r>
          <a:endParaRPr lang="it-IT" dirty="0"/>
        </a:p>
      </dgm:t>
    </dgm:pt>
    <dgm:pt modelId="{983D86F4-5C9C-7543-B4FA-570FF565B176}" type="parTrans" cxnId="{81DE28E9-E623-B146-99FC-FCD121D9A13A}">
      <dgm:prSet/>
      <dgm:spPr/>
      <dgm:t>
        <a:bodyPr/>
        <a:lstStyle/>
        <a:p>
          <a:endParaRPr lang="it-IT"/>
        </a:p>
      </dgm:t>
    </dgm:pt>
    <dgm:pt modelId="{D959A56C-B6F9-AF47-A1A8-ED5A391A82B7}" type="sibTrans" cxnId="{81DE28E9-E623-B146-99FC-FCD121D9A13A}">
      <dgm:prSet/>
      <dgm:spPr/>
      <dgm:t>
        <a:bodyPr/>
        <a:lstStyle/>
        <a:p>
          <a:endParaRPr lang="it-IT"/>
        </a:p>
      </dgm:t>
    </dgm:pt>
    <dgm:pt modelId="{FD2EF167-37CA-DB4B-AB94-B0EDC4CFC522}" type="pres">
      <dgm:prSet presAssocID="{F20F980E-4B6C-AE48-AE51-049A27F29DC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CFEE39B8-79C1-6147-B3FE-A40227778227}" type="pres">
      <dgm:prSet presAssocID="{0FCFD96D-DA6C-424D-B3FA-AD92245B2566}" presName="root1" presStyleCnt="0"/>
      <dgm:spPr/>
    </dgm:pt>
    <dgm:pt modelId="{2A6BD8F6-CDEB-8D46-91BC-89ED74F416CF}" type="pres">
      <dgm:prSet presAssocID="{0FCFD96D-DA6C-424D-B3FA-AD92245B256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E67407D5-7A5C-BB44-9612-11EB637E63F2}" type="pres">
      <dgm:prSet presAssocID="{0FCFD96D-DA6C-424D-B3FA-AD92245B2566}" presName="level2hierChild" presStyleCnt="0"/>
      <dgm:spPr/>
    </dgm:pt>
    <dgm:pt modelId="{3F2FF84A-C3CB-8846-92A2-0F1C962688C0}" type="pres">
      <dgm:prSet presAssocID="{87DFBCD0-EA7F-9340-ADFA-1917884F4B0C}" presName="conn2-1" presStyleLbl="parChTrans1D2" presStyleIdx="0" presStyleCnt="1"/>
      <dgm:spPr/>
      <dgm:t>
        <a:bodyPr/>
        <a:lstStyle/>
        <a:p>
          <a:endParaRPr lang="it-IT"/>
        </a:p>
      </dgm:t>
    </dgm:pt>
    <dgm:pt modelId="{8EE60BC2-5A1C-7244-9F3B-8590F40E8F98}" type="pres">
      <dgm:prSet presAssocID="{87DFBCD0-EA7F-9340-ADFA-1917884F4B0C}" presName="connTx" presStyleLbl="parChTrans1D2" presStyleIdx="0" presStyleCnt="1"/>
      <dgm:spPr/>
      <dgm:t>
        <a:bodyPr/>
        <a:lstStyle/>
        <a:p>
          <a:endParaRPr lang="it-IT"/>
        </a:p>
      </dgm:t>
    </dgm:pt>
    <dgm:pt modelId="{3EBF4F58-9582-6E47-A45B-9F701ABE3304}" type="pres">
      <dgm:prSet presAssocID="{149C2E75-8FD4-544A-ABD5-7C8BFE74BD26}" presName="root2" presStyleCnt="0"/>
      <dgm:spPr/>
    </dgm:pt>
    <dgm:pt modelId="{D21CE77F-FF39-F94A-97BB-4453EF1E80BB}" type="pres">
      <dgm:prSet presAssocID="{149C2E75-8FD4-544A-ABD5-7C8BFE74BD26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AF5541A8-28C0-5D46-98A7-B44E89C74CAE}" type="pres">
      <dgm:prSet presAssocID="{149C2E75-8FD4-544A-ABD5-7C8BFE74BD26}" presName="level3hierChild" presStyleCnt="0"/>
      <dgm:spPr/>
    </dgm:pt>
    <dgm:pt modelId="{37D6B818-A400-D245-919F-55527490DA9C}" type="pres">
      <dgm:prSet presAssocID="{66660C81-EEE6-BA47-A5E0-848D9550CD3D}" presName="conn2-1" presStyleLbl="parChTrans1D3" presStyleIdx="0" presStyleCnt="1"/>
      <dgm:spPr/>
      <dgm:t>
        <a:bodyPr/>
        <a:lstStyle/>
        <a:p>
          <a:endParaRPr lang="it-IT"/>
        </a:p>
      </dgm:t>
    </dgm:pt>
    <dgm:pt modelId="{8D587C5D-F9BF-7B4F-9781-E17D54EFED50}" type="pres">
      <dgm:prSet presAssocID="{66660C81-EEE6-BA47-A5E0-848D9550CD3D}" presName="connTx" presStyleLbl="parChTrans1D3" presStyleIdx="0" presStyleCnt="1"/>
      <dgm:spPr/>
      <dgm:t>
        <a:bodyPr/>
        <a:lstStyle/>
        <a:p>
          <a:endParaRPr lang="it-IT"/>
        </a:p>
      </dgm:t>
    </dgm:pt>
    <dgm:pt modelId="{D977D745-3A57-8047-93D9-A1EBDAB83896}" type="pres">
      <dgm:prSet presAssocID="{557EEB19-F100-4A4E-800F-1C3BAB25A72B}" presName="root2" presStyleCnt="0"/>
      <dgm:spPr/>
    </dgm:pt>
    <dgm:pt modelId="{DC061A0C-A5AD-5340-9141-C25667599010}" type="pres">
      <dgm:prSet presAssocID="{557EEB19-F100-4A4E-800F-1C3BAB25A72B}" presName="LevelTwoTextNod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216DC353-BC90-3447-B156-C2B8FB3F58EB}" type="pres">
      <dgm:prSet presAssocID="{557EEB19-F100-4A4E-800F-1C3BAB25A72B}" presName="level3hierChild" presStyleCnt="0"/>
      <dgm:spPr/>
    </dgm:pt>
    <dgm:pt modelId="{505307C4-314D-AA48-BB66-4CD2D473FD7B}" type="pres">
      <dgm:prSet presAssocID="{9866D54E-1875-4847-B91E-4CBD61964DFE}" presName="conn2-1" presStyleLbl="parChTrans1D4" presStyleIdx="0" presStyleCnt="5"/>
      <dgm:spPr/>
      <dgm:t>
        <a:bodyPr/>
        <a:lstStyle/>
        <a:p>
          <a:endParaRPr lang="it-IT"/>
        </a:p>
      </dgm:t>
    </dgm:pt>
    <dgm:pt modelId="{50B1F3DC-DE6B-9E4B-BAA1-AA7D1062BAEC}" type="pres">
      <dgm:prSet presAssocID="{9866D54E-1875-4847-B91E-4CBD61964DFE}" presName="connTx" presStyleLbl="parChTrans1D4" presStyleIdx="0" presStyleCnt="5"/>
      <dgm:spPr/>
      <dgm:t>
        <a:bodyPr/>
        <a:lstStyle/>
        <a:p>
          <a:endParaRPr lang="it-IT"/>
        </a:p>
      </dgm:t>
    </dgm:pt>
    <dgm:pt modelId="{D3082B33-313D-D24C-BAA2-413ED0D97981}" type="pres">
      <dgm:prSet presAssocID="{9DC24583-4C2C-8148-A8EC-6996E03B7271}" presName="root2" presStyleCnt="0"/>
      <dgm:spPr/>
    </dgm:pt>
    <dgm:pt modelId="{BE8EC53D-F431-F84B-83DA-D5E15B6FC4EC}" type="pres">
      <dgm:prSet presAssocID="{9DC24583-4C2C-8148-A8EC-6996E03B7271}" presName="LevelTwoTextNode" presStyleLbl="node4" presStyleIdx="0" presStyleCnt="5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EE891F82-CC81-1046-AE5F-4ECB3B45C6EF}" type="pres">
      <dgm:prSet presAssocID="{9DC24583-4C2C-8148-A8EC-6996E03B7271}" presName="level3hierChild" presStyleCnt="0"/>
      <dgm:spPr/>
    </dgm:pt>
    <dgm:pt modelId="{836DC846-6DE5-D84E-A837-240E680AA499}" type="pres">
      <dgm:prSet presAssocID="{C7EA64A0-228B-1E46-B647-F910F5B89618}" presName="conn2-1" presStyleLbl="parChTrans1D4" presStyleIdx="1" presStyleCnt="5"/>
      <dgm:spPr/>
      <dgm:t>
        <a:bodyPr/>
        <a:lstStyle/>
        <a:p>
          <a:endParaRPr lang="it-IT"/>
        </a:p>
      </dgm:t>
    </dgm:pt>
    <dgm:pt modelId="{229A154F-BB6F-FE4E-BE59-69C82C018D33}" type="pres">
      <dgm:prSet presAssocID="{C7EA64A0-228B-1E46-B647-F910F5B89618}" presName="connTx" presStyleLbl="parChTrans1D4" presStyleIdx="1" presStyleCnt="5"/>
      <dgm:spPr/>
      <dgm:t>
        <a:bodyPr/>
        <a:lstStyle/>
        <a:p>
          <a:endParaRPr lang="it-IT"/>
        </a:p>
      </dgm:t>
    </dgm:pt>
    <dgm:pt modelId="{299FE83B-610D-284B-BF3F-B2F363C75234}" type="pres">
      <dgm:prSet presAssocID="{559DB802-3B44-AD45-B518-1861485ABBCA}" presName="root2" presStyleCnt="0"/>
      <dgm:spPr/>
    </dgm:pt>
    <dgm:pt modelId="{984FEB91-1535-E64F-8D1A-ED124422C315}" type="pres">
      <dgm:prSet presAssocID="{559DB802-3B44-AD45-B518-1861485ABBCA}" presName="LevelTwoTextNode" presStyleLbl="node4" presStyleIdx="1" presStyleCnt="5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B226A26B-8CF6-5843-8C22-A957F4C6B73F}" type="pres">
      <dgm:prSet presAssocID="{559DB802-3B44-AD45-B518-1861485ABBCA}" presName="level3hierChild" presStyleCnt="0"/>
      <dgm:spPr/>
    </dgm:pt>
    <dgm:pt modelId="{AEEE5DD1-0CD7-614C-A98E-26BC32F3F68F}" type="pres">
      <dgm:prSet presAssocID="{1F560BE7-7C02-8949-AB13-D33EDD5D7577}" presName="conn2-1" presStyleLbl="parChTrans1D4" presStyleIdx="2" presStyleCnt="5"/>
      <dgm:spPr/>
      <dgm:t>
        <a:bodyPr/>
        <a:lstStyle/>
        <a:p>
          <a:endParaRPr lang="it-IT"/>
        </a:p>
      </dgm:t>
    </dgm:pt>
    <dgm:pt modelId="{90CF3003-7FE8-FC47-97E1-EEDD45B9C357}" type="pres">
      <dgm:prSet presAssocID="{1F560BE7-7C02-8949-AB13-D33EDD5D7577}" presName="connTx" presStyleLbl="parChTrans1D4" presStyleIdx="2" presStyleCnt="5"/>
      <dgm:spPr/>
      <dgm:t>
        <a:bodyPr/>
        <a:lstStyle/>
        <a:p>
          <a:endParaRPr lang="it-IT"/>
        </a:p>
      </dgm:t>
    </dgm:pt>
    <dgm:pt modelId="{DD1441C9-18F3-FC4D-98AD-C672CBBA6BE5}" type="pres">
      <dgm:prSet presAssocID="{F151017B-7F92-0540-AB7E-9FBD5936ACBA}" presName="root2" presStyleCnt="0"/>
      <dgm:spPr/>
    </dgm:pt>
    <dgm:pt modelId="{D43B8088-00AC-7F47-A5AC-FCDFCC9B9046}" type="pres">
      <dgm:prSet presAssocID="{F151017B-7F92-0540-AB7E-9FBD5936ACBA}" presName="LevelTwoTextNode" presStyleLbl="node4" presStyleIdx="2" presStyleCnt="5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3BC490CD-135E-A44F-967E-7A8CEC7FF4AD}" type="pres">
      <dgm:prSet presAssocID="{F151017B-7F92-0540-AB7E-9FBD5936ACBA}" presName="level3hierChild" presStyleCnt="0"/>
      <dgm:spPr/>
    </dgm:pt>
    <dgm:pt modelId="{2F62C673-7412-634A-BA33-7E30DACC25CE}" type="pres">
      <dgm:prSet presAssocID="{B001F666-3B88-CA4E-96ED-DCBD47E36711}" presName="conn2-1" presStyleLbl="parChTrans1D4" presStyleIdx="3" presStyleCnt="5"/>
      <dgm:spPr/>
      <dgm:t>
        <a:bodyPr/>
        <a:lstStyle/>
        <a:p>
          <a:endParaRPr lang="it-IT"/>
        </a:p>
      </dgm:t>
    </dgm:pt>
    <dgm:pt modelId="{BB27247F-1C50-134C-88CA-EEE32CB1F831}" type="pres">
      <dgm:prSet presAssocID="{B001F666-3B88-CA4E-96ED-DCBD47E36711}" presName="connTx" presStyleLbl="parChTrans1D4" presStyleIdx="3" presStyleCnt="5"/>
      <dgm:spPr/>
      <dgm:t>
        <a:bodyPr/>
        <a:lstStyle/>
        <a:p>
          <a:endParaRPr lang="it-IT"/>
        </a:p>
      </dgm:t>
    </dgm:pt>
    <dgm:pt modelId="{2ED8CC5E-5F3B-9A48-BB44-280181EDE450}" type="pres">
      <dgm:prSet presAssocID="{452C30AF-81D1-9047-88D0-899D3764BFFF}" presName="root2" presStyleCnt="0"/>
      <dgm:spPr/>
    </dgm:pt>
    <dgm:pt modelId="{68CDA98F-064E-F44E-B2FA-4BF2A89617B7}" type="pres">
      <dgm:prSet presAssocID="{452C30AF-81D1-9047-88D0-899D3764BFFF}" presName="LevelTwoTextNode" presStyleLbl="node4" presStyleIdx="3" presStyleCnt="5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FE45228B-E098-364A-9E3E-90BA609E67D8}" type="pres">
      <dgm:prSet presAssocID="{452C30AF-81D1-9047-88D0-899D3764BFFF}" presName="level3hierChild" presStyleCnt="0"/>
      <dgm:spPr/>
    </dgm:pt>
    <dgm:pt modelId="{E83D13A6-8E39-3B4D-B099-BE92310A342A}" type="pres">
      <dgm:prSet presAssocID="{983D86F4-5C9C-7543-B4FA-570FF565B176}" presName="conn2-1" presStyleLbl="parChTrans1D4" presStyleIdx="4" presStyleCnt="5"/>
      <dgm:spPr/>
      <dgm:t>
        <a:bodyPr/>
        <a:lstStyle/>
        <a:p>
          <a:endParaRPr lang="it-IT"/>
        </a:p>
      </dgm:t>
    </dgm:pt>
    <dgm:pt modelId="{9A4FA7A9-1768-9743-8B12-C548906255F6}" type="pres">
      <dgm:prSet presAssocID="{983D86F4-5C9C-7543-B4FA-570FF565B176}" presName="connTx" presStyleLbl="parChTrans1D4" presStyleIdx="4" presStyleCnt="5"/>
      <dgm:spPr/>
      <dgm:t>
        <a:bodyPr/>
        <a:lstStyle/>
        <a:p>
          <a:endParaRPr lang="it-IT"/>
        </a:p>
      </dgm:t>
    </dgm:pt>
    <dgm:pt modelId="{81615D61-6F2D-FF43-BFF9-AFBEBEA4027C}" type="pres">
      <dgm:prSet presAssocID="{0427F898-861C-2341-80A1-DF8FA116BE3D}" presName="root2" presStyleCnt="0"/>
      <dgm:spPr/>
    </dgm:pt>
    <dgm:pt modelId="{E03584DE-FEB3-2A46-AFB7-C9E5A8222911}" type="pres">
      <dgm:prSet presAssocID="{0427F898-861C-2341-80A1-DF8FA116BE3D}" presName="LevelTwoTextNode" presStyleLbl="node4" presStyleIdx="4" presStyleCnt="5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C4A667F9-A4B1-6A49-B088-E1A8BA76E8BA}" type="pres">
      <dgm:prSet presAssocID="{0427F898-861C-2341-80A1-DF8FA116BE3D}" presName="level3hierChild" presStyleCnt="0"/>
      <dgm:spPr/>
    </dgm:pt>
  </dgm:ptLst>
  <dgm:cxnLst>
    <dgm:cxn modelId="{DF827256-E5DC-B14B-8D00-9B044620A5B0}" srcId="{F20F980E-4B6C-AE48-AE51-049A27F29DC4}" destId="{0FCFD96D-DA6C-424D-B3FA-AD92245B2566}" srcOrd="0" destOrd="0" parTransId="{29C1E2CB-48D9-524E-AFCC-E984027EE752}" sibTransId="{8F04A163-257B-504B-8B44-2ACBF370751D}"/>
    <dgm:cxn modelId="{35493FD5-F3C0-412B-9BAC-B94115052CAC}" type="presOf" srcId="{0FCFD96D-DA6C-424D-B3FA-AD92245B2566}" destId="{2A6BD8F6-CDEB-8D46-91BC-89ED74F416CF}" srcOrd="0" destOrd="0" presId="urn:microsoft.com/office/officeart/2005/8/layout/hierarchy2"/>
    <dgm:cxn modelId="{847C818C-BC0A-4A01-99D2-84FF0A71FBF4}" type="presOf" srcId="{9866D54E-1875-4847-B91E-4CBD61964DFE}" destId="{505307C4-314D-AA48-BB66-4CD2D473FD7B}" srcOrd="0" destOrd="0" presId="urn:microsoft.com/office/officeart/2005/8/layout/hierarchy2"/>
    <dgm:cxn modelId="{88AAA937-5D5B-4B8C-8850-0A322CBD8DA1}" type="presOf" srcId="{9DC24583-4C2C-8148-A8EC-6996E03B7271}" destId="{BE8EC53D-F431-F84B-83DA-D5E15B6FC4EC}" srcOrd="0" destOrd="0" presId="urn:microsoft.com/office/officeart/2005/8/layout/hierarchy2"/>
    <dgm:cxn modelId="{3ABA4721-1834-42F0-9111-28FEADAF170B}" type="presOf" srcId="{87DFBCD0-EA7F-9340-ADFA-1917884F4B0C}" destId="{3F2FF84A-C3CB-8846-92A2-0F1C962688C0}" srcOrd="0" destOrd="0" presId="urn:microsoft.com/office/officeart/2005/8/layout/hierarchy2"/>
    <dgm:cxn modelId="{81DE28E9-E623-B146-99FC-FCD121D9A13A}" srcId="{557EEB19-F100-4A4E-800F-1C3BAB25A72B}" destId="{0427F898-861C-2341-80A1-DF8FA116BE3D}" srcOrd="4" destOrd="0" parTransId="{983D86F4-5C9C-7543-B4FA-570FF565B176}" sibTransId="{D959A56C-B6F9-AF47-A1A8-ED5A391A82B7}"/>
    <dgm:cxn modelId="{37133E10-08B6-4041-817C-46E926FE0511}" type="presOf" srcId="{66660C81-EEE6-BA47-A5E0-848D9550CD3D}" destId="{8D587C5D-F9BF-7B4F-9781-E17D54EFED50}" srcOrd="1" destOrd="0" presId="urn:microsoft.com/office/officeart/2005/8/layout/hierarchy2"/>
    <dgm:cxn modelId="{794D0C9A-70E2-473B-A991-CDFA864B1BCF}" type="presOf" srcId="{C7EA64A0-228B-1E46-B647-F910F5B89618}" destId="{229A154F-BB6F-FE4E-BE59-69C82C018D33}" srcOrd="1" destOrd="0" presId="urn:microsoft.com/office/officeart/2005/8/layout/hierarchy2"/>
    <dgm:cxn modelId="{1E7B3A83-06F5-4B8C-B3B8-0410232AD631}" type="presOf" srcId="{66660C81-EEE6-BA47-A5E0-848D9550CD3D}" destId="{37D6B818-A400-D245-919F-55527490DA9C}" srcOrd="0" destOrd="0" presId="urn:microsoft.com/office/officeart/2005/8/layout/hierarchy2"/>
    <dgm:cxn modelId="{E03B4408-EDFF-DB45-919B-2D5645A06A0A}" srcId="{557EEB19-F100-4A4E-800F-1C3BAB25A72B}" destId="{452C30AF-81D1-9047-88D0-899D3764BFFF}" srcOrd="3" destOrd="0" parTransId="{B001F666-3B88-CA4E-96ED-DCBD47E36711}" sibTransId="{AFC43AB1-2404-1E41-8BDB-1BD1B99B8BF9}"/>
    <dgm:cxn modelId="{66ABB8E4-69C0-7041-B792-5865AD5C5594}" srcId="{0FCFD96D-DA6C-424D-B3FA-AD92245B2566}" destId="{149C2E75-8FD4-544A-ABD5-7C8BFE74BD26}" srcOrd="0" destOrd="0" parTransId="{87DFBCD0-EA7F-9340-ADFA-1917884F4B0C}" sibTransId="{3E60DB62-E58B-B74B-9882-D742D95659BC}"/>
    <dgm:cxn modelId="{AA2799CC-9262-42A6-AB05-E0CB87D63881}" type="presOf" srcId="{87DFBCD0-EA7F-9340-ADFA-1917884F4B0C}" destId="{8EE60BC2-5A1C-7244-9F3B-8590F40E8F98}" srcOrd="1" destOrd="0" presId="urn:microsoft.com/office/officeart/2005/8/layout/hierarchy2"/>
    <dgm:cxn modelId="{A7831836-2E42-4EE0-BB0D-6548EECB2AC0}" type="presOf" srcId="{1F560BE7-7C02-8949-AB13-D33EDD5D7577}" destId="{90CF3003-7FE8-FC47-97E1-EEDD45B9C357}" srcOrd="1" destOrd="0" presId="urn:microsoft.com/office/officeart/2005/8/layout/hierarchy2"/>
    <dgm:cxn modelId="{CE4DB7AA-9BB5-479C-8279-21493F607D13}" type="presOf" srcId="{B001F666-3B88-CA4E-96ED-DCBD47E36711}" destId="{2F62C673-7412-634A-BA33-7E30DACC25CE}" srcOrd="0" destOrd="0" presId="urn:microsoft.com/office/officeart/2005/8/layout/hierarchy2"/>
    <dgm:cxn modelId="{B3B85ADC-DDC4-493F-A828-60EBB93198C3}" type="presOf" srcId="{559DB802-3B44-AD45-B518-1861485ABBCA}" destId="{984FEB91-1535-E64F-8D1A-ED124422C315}" srcOrd="0" destOrd="0" presId="urn:microsoft.com/office/officeart/2005/8/layout/hierarchy2"/>
    <dgm:cxn modelId="{8D40BE20-8456-E441-A967-2FF06A431B25}" srcId="{557EEB19-F100-4A4E-800F-1C3BAB25A72B}" destId="{F151017B-7F92-0540-AB7E-9FBD5936ACBA}" srcOrd="2" destOrd="0" parTransId="{1F560BE7-7C02-8949-AB13-D33EDD5D7577}" sibTransId="{7722C53B-0A25-584D-B88F-9EE32D8BC93A}"/>
    <dgm:cxn modelId="{97191CBC-AD1D-4F27-B3A1-DA922E702508}" type="presOf" srcId="{F151017B-7F92-0540-AB7E-9FBD5936ACBA}" destId="{D43B8088-00AC-7F47-A5AC-FCDFCC9B9046}" srcOrd="0" destOrd="0" presId="urn:microsoft.com/office/officeart/2005/8/layout/hierarchy2"/>
    <dgm:cxn modelId="{06EA0AEC-92FB-4AE3-90DE-8181412176E4}" type="presOf" srcId="{0427F898-861C-2341-80A1-DF8FA116BE3D}" destId="{E03584DE-FEB3-2A46-AFB7-C9E5A8222911}" srcOrd="0" destOrd="0" presId="urn:microsoft.com/office/officeart/2005/8/layout/hierarchy2"/>
    <dgm:cxn modelId="{CCF506DC-745C-428C-A6A7-C0994201AE73}" type="presOf" srcId="{9866D54E-1875-4847-B91E-4CBD61964DFE}" destId="{50B1F3DC-DE6B-9E4B-BAA1-AA7D1062BAEC}" srcOrd="1" destOrd="0" presId="urn:microsoft.com/office/officeart/2005/8/layout/hierarchy2"/>
    <dgm:cxn modelId="{42477E31-5113-46B5-865F-4F42FA88F155}" type="presOf" srcId="{983D86F4-5C9C-7543-B4FA-570FF565B176}" destId="{E83D13A6-8E39-3B4D-B099-BE92310A342A}" srcOrd="0" destOrd="0" presId="urn:microsoft.com/office/officeart/2005/8/layout/hierarchy2"/>
    <dgm:cxn modelId="{E7377D66-EA80-8C4D-A613-5D5DDD8CF8E7}" srcId="{557EEB19-F100-4A4E-800F-1C3BAB25A72B}" destId="{9DC24583-4C2C-8148-A8EC-6996E03B7271}" srcOrd="0" destOrd="0" parTransId="{9866D54E-1875-4847-B91E-4CBD61964DFE}" sibTransId="{B9EE3EA5-E0B1-774A-BBAC-855CE4D02E7B}"/>
    <dgm:cxn modelId="{18750BD8-57C8-194D-AA3E-3C86407ABD22}" srcId="{149C2E75-8FD4-544A-ABD5-7C8BFE74BD26}" destId="{557EEB19-F100-4A4E-800F-1C3BAB25A72B}" srcOrd="0" destOrd="0" parTransId="{66660C81-EEE6-BA47-A5E0-848D9550CD3D}" sibTransId="{2012984F-49CF-F34E-9FDA-D9530B53D78A}"/>
    <dgm:cxn modelId="{A967A208-C2F0-45C4-AAF6-E64A2694E18C}" type="presOf" srcId="{B001F666-3B88-CA4E-96ED-DCBD47E36711}" destId="{BB27247F-1C50-134C-88CA-EEE32CB1F831}" srcOrd="1" destOrd="0" presId="urn:microsoft.com/office/officeart/2005/8/layout/hierarchy2"/>
    <dgm:cxn modelId="{695AC188-57D3-3942-9F92-39CB78473B81}" srcId="{557EEB19-F100-4A4E-800F-1C3BAB25A72B}" destId="{559DB802-3B44-AD45-B518-1861485ABBCA}" srcOrd="1" destOrd="0" parTransId="{C7EA64A0-228B-1E46-B647-F910F5B89618}" sibTransId="{BA68852A-25E6-1C4B-ACCD-1860DAB6C828}"/>
    <dgm:cxn modelId="{8FE567E7-EABB-45C0-8E3D-A75BE8DA7380}" type="presOf" srcId="{1F560BE7-7C02-8949-AB13-D33EDD5D7577}" destId="{AEEE5DD1-0CD7-614C-A98E-26BC32F3F68F}" srcOrd="0" destOrd="0" presId="urn:microsoft.com/office/officeart/2005/8/layout/hierarchy2"/>
    <dgm:cxn modelId="{B01783BD-D842-4C50-AF65-D0027956F8AC}" type="presOf" srcId="{C7EA64A0-228B-1E46-B647-F910F5B89618}" destId="{836DC846-6DE5-D84E-A837-240E680AA499}" srcOrd="0" destOrd="0" presId="urn:microsoft.com/office/officeart/2005/8/layout/hierarchy2"/>
    <dgm:cxn modelId="{B8E4414A-8FC1-4058-A7BF-83BD5D7E1B5F}" type="presOf" srcId="{149C2E75-8FD4-544A-ABD5-7C8BFE74BD26}" destId="{D21CE77F-FF39-F94A-97BB-4453EF1E80BB}" srcOrd="0" destOrd="0" presId="urn:microsoft.com/office/officeart/2005/8/layout/hierarchy2"/>
    <dgm:cxn modelId="{01E4BB5D-DE81-4280-95DE-6E46F7DE9164}" type="presOf" srcId="{557EEB19-F100-4A4E-800F-1C3BAB25A72B}" destId="{DC061A0C-A5AD-5340-9141-C25667599010}" srcOrd="0" destOrd="0" presId="urn:microsoft.com/office/officeart/2005/8/layout/hierarchy2"/>
    <dgm:cxn modelId="{12A1A497-3ED2-43F6-B268-903E8B18A970}" type="presOf" srcId="{F20F980E-4B6C-AE48-AE51-049A27F29DC4}" destId="{FD2EF167-37CA-DB4B-AB94-B0EDC4CFC522}" srcOrd="0" destOrd="0" presId="urn:microsoft.com/office/officeart/2005/8/layout/hierarchy2"/>
    <dgm:cxn modelId="{6520E1C0-4EE9-4375-93D2-026DCD999A59}" type="presOf" srcId="{452C30AF-81D1-9047-88D0-899D3764BFFF}" destId="{68CDA98F-064E-F44E-B2FA-4BF2A89617B7}" srcOrd="0" destOrd="0" presId="urn:microsoft.com/office/officeart/2005/8/layout/hierarchy2"/>
    <dgm:cxn modelId="{AE128210-B845-4670-981E-79C0105509C2}" type="presOf" srcId="{983D86F4-5C9C-7543-B4FA-570FF565B176}" destId="{9A4FA7A9-1768-9743-8B12-C548906255F6}" srcOrd="1" destOrd="0" presId="urn:microsoft.com/office/officeart/2005/8/layout/hierarchy2"/>
    <dgm:cxn modelId="{6A734DD7-822F-484F-AAFA-640E3C029449}" type="presParOf" srcId="{FD2EF167-37CA-DB4B-AB94-B0EDC4CFC522}" destId="{CFEE39B8-79C1-6147-B3FE-A40227778227}" srcOrd="0" destOrd="0" presId="urn:microsoft.com/office/officeart/2005/8/layout/hierarchy2"/>
    <dgm:cxn modelId="{DA969D47-23D0-4B7A-919D-A30CD60D1340}" type="presParOf" srcId="{CFEE39B8-79C1-6147-B3FE-A40227778227}" destId="{2A6BD8F6-CDEB-8D46-91BC-89ED74F416CF}" srcOrd="0" destOrd="0" presId="urn:microsoft.com/office/officeart/2005/8/layout/hierarchy2"/>
    <dgm:cxn modelId="{6333F4CB-6765-455C-8C76-406CFFADCDF9}" type="presParOf" srcId="{CFEE39B8-79C1-6147-B3FE-A40227778227}" destId="{E67407D5-7A5C-BB44-9612-11EB637E63F2}" srcOrd="1" destOrd="0" presId="urn:microsoft.com/office/officeart/2005/8/layout/hierarchy2"/>
    <dgm:cxn modelId="{E1FB853F-48D9-4B2A-9DCD-C5AE9EEC99A0}" type="presParOf" srcId="{E67407D5-7A5C-BB44-9612-11EB637E63F2}" destId="{3F2FF84A-C3CB-8846-92A2-0F1C962688C0}" srcOrd="0" destOrd="0" presId="urn:microsoft.com/office/officeart/2005/8/layout/hierarchy2"/>
    <dgm:cxn modelId="{7D083FC4-C5B3-489E-B3B1-0FEF6A4D79E3}" type="presParOf" srcId="{3F2FF84A-C3CB-8846-92A2-0F1C962688C0}" destId="{8EE60BC2-5A1C-7244-9F3B-8590F40E8F98}" srcOrd="0" destOrd="0" presId="urn:microsoft.com/office/officeart/2005/8/layout/hierarchy2"/>
    <dgm:cxn modelId="{0622D8C9-1DA6-4122-B862-29FBB7DB984F}" type="presParOf" srcId="{E67407D5-7A5C-BB44-9612-11EB637E63F2}" destId="{3EBF4F58-9582-6E47-A45B-9F701ABE3304}" srcOrd="1" destOrd="0" presId="urn:microsoft.com/office/officeart/2005/8/layout/hierarchy2"/>
    <dgm:cxn modelId="{18AA9632-44D2-4F5F-8581-B6CE624CEC2D}" type="presParOf" srcId="{3EBF4F58-9582-6E47-A45B-9F701ABE3304}" destId="{D21CE77F-FF39-F94A-97BB-4453EF1E80BB}" srcOrd="0" destOrd="0" presId="urn:microsoft.com/office/officeart/2005/8/layout/hierarchy2"/>
    <dgm:cxn modelId="{209B96D0-3F0F-41D8-9FB8-AC2BFEB2BA65}" type="presParOf" srcId="{3EBF4F58-9582-6E47-A45B-9F701ABE3304}" destId="{AF5541A8-28C0-5D46-98A7-B44E89C74CAE}" srcOrd="1" destOrd="0" presId="urn:microsoft.com/office/officeart/2005/8/layout/hierarchy2"/>
    <dgm:cxn modelId="{564D4BFB-D937-4B15-8556-A131AB3BA3A8}" type="presParOf" srcId="{AF5541A8-28C0-5D46-98A7-B44E89C74CAE}" destId="{37D6B818-A400-D245-919F-55527490DA9C}" srcOrd="0" destOrd="0" presId="urn:microsoft.com/office/officeart/2005/8/layout/hierarchy2"/>
    <dgm:cxn modelId="{492418B7-49D0-4FAE-88D0-FCBD26876649}" type="presParOf" srcId="{37D6B818-A400-D245-919F-55527490DA9C}" destId="{8D587C5D-F9BF-7B4F-9781-E17D54EFED50}" srcOrd="0" destOrd="0" presId="urn:microsoft.com/office/officeart/2005/8/layout/hierarchy2"/>
    <dgm:cxn modelId="{4B91838F-E345-4A23-A28C-F06B2F88D36B}" type="presParOf" srcId="{AF5541A8-28C0-5D46-98A7-B44E89C74CAE}" destId="{D977D745-3A57-8047-93D9-A1EBDAB83896}" srcOrd="1" destOrd="0" presId="urn:microsoft.com/office/officeart/2005/8/layout/hierarchy2"/>
    <dgm:cxn modelId="{822E4262-C57F-4583-8E61-8EE4A3DB20BA}" type="presParOf" srcId="{D977D745-3A57-8047-93D9-A1EBDAB83896}" destId="{DC061A0C-A5AD-5340-9141-C25667599010}" srcOrd="0" destOrd="0" presId="urn:microsoft.com/office/officeart/2005/8/layout/hierarchy2"/>
    <dgm:cxn modelId="{7235D6F4-1095-4D8E-8858-3C351A2462D3}" type="presParOf" srcId="{D977D745-3A57-8047-93D9-A1EBDAB83896}" destId="{216DC353-BC90-3447-B156-C2B8FB3F58EB}" srcOrd="1" destOrd="0" presId="urn:microsoft.com/office/officeart/2005/8/layout/hierarchy2"/>
    <dgm:cxn modelId="{0DEF9996-19A7-42C6-99D4-05F4AB9DC306}" type="presParOf" srcId="{216DC353-BC90-3447-B156-C2B8FB3F58EB}" destId="{505307C4-314D-AA48-BB66-4CD2D473FD7B}" srcOrd="0" destOrd="0" presId="urn:microsoft.com/office/officeart/2005/8/layout/hierarchy2"/>
    <dgm:cxn modelId="{35A1910E-FD37-44DD-B230-75111B418B37}" type="presParOf" srcId="{505307C4-314D-AA48-BB66-4CD2D473FD7B}" destId="{50B1F3DC-DE6B-9E4B-BAA1-AA7D1062BAEC}" srcOrd="0" destOrd="0" presId="urn:microsoft.com/office/officeart/2005/8/layout/hierarchy2"/>
    <dgm:cxn modelId="{BFB9CBE1-2933-4BB9-B66E-14A5B6F3F072}" type="presParOf" srcId="{216DC353-BC90-3447-B156-C2B8FB3F58EB}" destId="{D3082B33-313D-D24C-BAA2-413ED0D97981}" srcOrd="1" destOrd="0" presId="urn:microsoft.com/office/officeart/2005/8/layout/hierarchy2"/>
    <dgm:cxn modelId="{417895C9-5365-44A2-8975-4366D9021CE5}" type="presParOf" srcId="{D3082B33-313D-D24C-BAA2-413ED0D97981}" destId="{BE8EC53D-F431-F84B-83DA-D5E15B6FC4EC}" srcOrd="0" destOrd="0" presId="urn:microsoft.com/office/officeart/2005/8/layout/hierarchy2"/>
    <dgm:cxn modelId="{01638138-1B1C-4546-A240-8AA42AE98C90}" type="presParOf" srcId="{D3082B33-313D-D24C-BAA2-413ED0D97981}" destId="{EE891F82-CC81-1046-AE5F-4ECB3B45C6EF}" srcOrd="1" destOrd="0" presId="urn:microsoft.com/office/officeart/2005/8/layout/hierarchy2"/>
    <dgm:cxn modelId="{5613CBBC-6F38-4198-83ED-CE74AA96027B}" type="presParOf" srcId="{216DC353-BC90-3447-B156-C2B8FB3F58EB}" destId="{836DC846-6DE5-D84E-A837-240E680AA499}" srcOrd="2" destOrd="0" presId="urn:microsoft.com/office/officeart/2005/8/layout/hierarchy2"/>
    <dgm:cxn modelId="{48003DB3-8521-42E5-9023-F7787D42C36B}" type="presParOf" srcId="{836DC846-6DE5-D84E-A837-240E680AA499}" destId="{229A154F-BB6F-FE4E-BE59-69C82C018D33}" srcOrd="0" destOrd="0" presId="urn:microsoft.com/office/officeart/2005/8/layout/hierarchy2"/>
    <dgm:cxn modelId="{B159348A-92F7-4786-9956-D866C08C9720}" type="presParOf" srcId="{216DC353-BC90-3447-B156-C2B8FB3F58EB}" destId="{299FE83B-610D-284B-BF3F-B2F363C75234}" srcOrd="3" destOrd="0" presId="urn:microsoft.com/office/officeart/2005/8/layout/hierarchy2"/>
    <dgm:cxn modelId="{E04103B2-CB72-4AB0-8D79-8BA868B8C64E}" type="presParOf" srcId="{299FE83B-610D-284B-BF3F-B2F363C75234}" destId="{984FEB91-1535-E64F-8D1A-ED124422C315}" srcOrd="0" destOrd="0" presId="urn:microsoft.com/office/officeart/2005/8/layout/hierarchy2"/>
    <dgm:cxn modelId="{0015999D-A5DE-4943-9466-116553D21620}" type="presParOf" srcId="{299FE83B-610D-284B-BF3F-B2F363C75234}" destId="{B226A26B-8CF6-5843-8C22-A957F4C6B73F}" srcOrd="1" destOrd="0" presId="urn:microsoft.com/office/officeart/2005/8/layout/hierarchy2"/>
    <dgm:cxn modelId="{8E3B5411-FB8E-41A3-9D0A-CC473FFD2EE7}" type="presParOf" srcId="{216DC353-BC90-3447-B156-C2B8FB3F58EB}" destId="{AEEE5DD1-0CD7-614C-A98E-26BC32F3F68F}" srcOrd="4" destOrd="0" presId="urn:microsoft.com/office/officeart/2005/8/layout/hierarchy2"/>
    <dgm:cxn modelId="{9901B081-8FDD-4497-AEA4-225FAF41EF7E}" type="presParOf" srcId="{AEEE5DD1-0CD7-614C-A98E-26BC32F3F68F}" destId="{90CF3003-7FE8-FC47-97E1-EEDD45B9C357}" srcOrd="0" destOrd="0" presId="urn:microsoft.com/office/officeart/2005/8/layout/hierarchy2"/>
    <dgm:cxn modelId="{CD932BFB-4713-46BE-ABE9-87F2B1565D8A}" type="presParOf" srcId="{216DC353-BC90-3447-B156-C2B8FB3F58EB}" destId="{DD1441C9-18F3-FC4D-98AD-C672CBBA6BE5}" srcOrd="5" destOrd="0" presId="urn:microsoft.com/office/officeart/2005/8/layout/hierarchy2"/>
    <dgm:cxn modelId="{30A39935-08DD-424A-A715-10CF3DEB56E7}" type="presParOf" srcId="{DD1441C9-18F3-FC4D-98AD-C672CBBA6BE5}" destId="{D43B8088-00AC-7F47-A5AC-FCDFCC9B9046}" srcOrd="0" destOrd="0" presId="urn:microsoft.com/office/officeart/2005/8/layout/hierarchy2"/>
    <dgm:cxn modelId="{57CC6AE5-8684-4A03-B9D6-7E99BA648FA7}" type="presParOf" srcId="{DD1441C9-18F3-FC4D-98AD-C672CBBA6BE5}" destId="{3BC490CD-135E-A44F-967E-7A8CEC7FF4AD}" srcOrd="1" destOrd="0" presId="urn:microsoft.com/office/officeart/2005/8/layout/hierarchy2"/>
    <dgm:cxn modelId="{D191DB7D-55AB-4891-B646-690CD80B544F}" type="presParOf" srcId="{216DC353-BC90-3447-B156-C2B8FB3F58EB}" destId="{2F62C673-7412-634A-BA33-7E30DACC25CE}" srcOrd="6" destOrd="0" presId="urn:microsoft.com/office/officeart/2005/8/layout/hierarchy2"/>
    <dgm:cxn modelId="{D205C5BD-8368-49DD-927F-0C7723FDA8E8}" type="presParOf" srcId="{2F62C673-7412-634A-BA33-7E30DACC25CE}" destId="{BB27247F-1C50-134C-88CA-EEE32CB1F831}" srcOrd="0" destOrd="0" presId="urn:microsoft.com/office/officeart/2005/8/layout/hierarchy2"/>
    <dgm:cxn modelId="{9E5E89D9-FC52-4F3A-B055-27A5E0C8620F}" type="presParOf" srcId="{216DC353-BC90-3447-B156-C2B8FB3F58EB}" destId="{2ED8CC5E-5F3B-9A48-BB44-280181EDE450}" srcOrd="7" destOrd="0" presId="urn:microsoft.com/office/officeart/2005/8/layout/hierarchy2"/>
    <dgm:cxn modelId="{8B655403-0371-4E46-A523-B80CF340DC53}" type="presParOf" srcId="{2ED8CC5E-5F3B-9A48-BB44-280181EDE450}" destId="{68CDA98F-064E-F44E-B2FA-4BF2A89617B7}" srcOrd="0" destOrd="0" presId="urn:microsoft.com/office/officeart/2005/8/layout/hierarchy2"/>
    <dgm:cxn modelId="{40DAA457-74DE-4A63-944E-47BE92704892}" type="presParOf" srcId="{2ED8CC5E-5F3B-9A48-BB44-280181EDE450}" destId="{FE45228B-E098-364A-9E3E-90BA609E67D8}" srcOrd="1" destOrd="0" presId="urn:microsoft.com/office/officeart/2005/8/layout/hierarchy2"/>
    <dgm:cxn modelId="{1E94AE7F-31BB-4A62-836D-96395CC17366}" type="presParOf" srcId="{216DC353-BC90-3447-B156-C2B8FB3F58EB}" destId="{E83D13A6-8E39-3B4D-B099-BE92310A342A}" srcOrd="8" destOrd="0" presId="urn:microsoft.com/office/officeart/2005/8/layout/hierarchy2"/>
    <dgm:cxn modelId="{F0538F81-0DAD-48CD-A7A7-EC58413477BA}" type="presParOf" srcId="{E83D13A6-8E39-3B4D-B099-BE92310A342A}" destId="{9A4FA7A9-1768-9743-8B12-C548906255F6}" srcOrd="0" destOrd="0" presId="urn:microsoft.com/office/officeart/2005/8/layout/hierarchy2"/>
    <dgm:cxn modelId="{72E152CA-289E-4E10-B5D8-FF5EA52136DB}" type="presParOf" srcId="{216DC353-BC90-3447-B156-C2B8FB3F58EB}" destId="{81615D61-6F2D-FF43-BFF9-AFBEBEA4027C}" srcOrd="9" destOrd="0" presId="urn:microsoft.com/office/officeart/2005/8/layout/hierarchy2"/>
    <dgm:cxn modelId="{4A7530C7-9913-4F6A-A9C4-1BFE563A02E7}" type="presParOf" srcId="{81615D61-6F2D-FF43-BFF9-AFBEBEA4027C}" destId="{E03584DE-FEB3-2A46-AFB7-C9E5A8222911}" srcOrd="0" destOrd="0" presId="urn:microsoft.com/office/officeart/2005/8/layout/hierarchy2"/>
    <dgm:cxn modelId="{44AA50D5-74D6-43BA-93FB-EC9BB48937B9}" type="presParOf" srcId="{81615D61-6F2D-FF43-BFF9-AFBEBEA4027C}" destId="{C4A667F9-A4B1-6A49-B088-E1A8BA76E8B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443733-458A-FB41-BAAA-9AD398D79185}" type="doc">
      <dgm:prSet loTypeId="urn:microsoft.com/office/officeart/2005/8/layout/orgChart1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4CE4C03-530A-DD46-AC06-757C2BAE36B6}">
      <dgm:prSet phldrT="[Testo]"/>
      <dgm:spPr/>
      <dgm:t>
        <a:bodyPr/>
        <a:lstStyle/>
        <a:p>
          <a:r>
            <a:rPr lang="it-IT" dirty="0" smtClean="0"/>
            <a:t>MIX DELLA COMUNICAZIONE</a:t>
          </a:r>
          <a:endParaRPr lang="it-IT" dirty="0"/>
        </a:p>
      </dgm:t>
    </dgm:pt>
    <dgm:pt modelId="{0BA18D3F-A4BD-9C47-BC08-6812C5A30656}" type="parTrans" cxnId="{C91E0529-0207-8B4B-9ECB-CDB3103FF7B7}">
      <dgm:prSet/>
      <dgm:spPr/>
      <dgm:t>
        <a:bodyPr/>
        <a:lstStyle/>
        <a:p>
          <a:endParaRPr lang="it-IT"/>
        </a:p>
      </dgm:t>
    </dgm:pt>
    <dgm:pt modelId="{B7DFA775-FDF2-5D4B-8191-A1F75D03FAD1}" type="sibTrans" cxnId="{C91E0529-0207-8B4B-9ECB-CDB3103FF7B7}">
      <dgm:prSet/>
      <dgm:spPr/>
      <dgm:t>
        <a:bodyPr/>
        <a:lstStyle/>
        <a:p>
          <a:endParaRPr lang="it-IT"/>
        </a:p>
      </dgm:t>
    </dgm:pt>
    <dgm:pt modelId="{AC0C9330-1560-9E47-91EA-8E20D8D76C94}">
      <dgm:prSet phldrT="[Testo]"/>
      <dgm:spPr/>
      <dgm:t>
        <a:bodyPr/>
        <a:lstStyle/>
        <a:p>
          <a:r>
            <a:rPr lang="it-IT" dirty="0" smtClean="0"/>
            <a:t>PUBBLICITÀ</a:t>
          </a:r>
          <a:endParaRPr lang="it-IT" dirty="0"/>
        </a:p>
      </dgm:t>
    </dgm:pt>
    <dgm:pt modelId="{8533E99C-6E79-1743-A47F-7CFF1FD477DE}" type="parTrans" cxnId="{D333E849-D0F4-DA4F-9983-D997EBED4F57}">
      <dgm:prSet/>
      <dgm:spPr/>
      <dgm:t>
        <a:bodyPr/>
        <a:lstStyle/>
        <a:p>
          <a:endParaRPr lang="it-IT"/>
        </a:p>
      </dgm:t>
    </dgm:pt>
    <dgm:pt modelId="{E7376C51-0604-FF4D-885F-6B090203C1EF}" type="sibTrans" cxnId="{D333E849-D0F4-DA4F-9983-D997EBED4F57}">
      <dgm:prSet/>
      <dgm:spPr/>
      <dgm:t>
        <a:bodyPr/>
        <a:lstStyle/>
        <a:p>
          <a:endParaRPr lang="it-IT"/>
        </a:p>
      </dgm:t>
    </dgm:pt>
    <dgm:pt modelId="{BDB508D3-85A0-2944-BA56-BC2EAB897862}">
      <dgm:prSet phldrT="[Testo]"/>
      <dgm:spPr/>
      <dgm:t>
        <a:bodyPr/>
        <a:lstStyle/>
        <a:p>
          <a:r>
            <a:rPr lang="it-IT" dirty="0" smtClean="0"/>
            <a:t>PROMOZIONE DELLE VENDITE </a:t>
          </a:r>
        </a:p>
      </dgm:t>
    </dgm:pt>
    <dgm:pt modelId="{49E7B630-3B49-2D4C-87B6-58D88163BA64}" type="parTrans" cxnId="{4BAEA107-3192-6341-920A-6F437E8E0243}">
      <dgm:prSet/>
      <dgm:spPr/>
      <dgm:t>
        <a:bodyPr/>
        <a:lstStyle/>
        <a:p>
          <a:endParaRPr lang="it-IT"/>
        </a:p>
      </dgm:t>
    </dgm:pt>
    <dgm:pt modelId="{667D396F-009F-1947-B0B0-8784991B5ACF}" type="sibTrans" cxnId="{4BAEA107-3192-6341-920A-6F437E8E0243}">
      <dgm:prSet/>
      <dgm:spPr/>
      <dgm:t>
        <a:bodyPr/>
        <a:lstStyle/>
        <a:p>
          <a:endParaRPr lang="it-IT"/>
        </a:p>
      </dgm:t>
    </dgm:pt>
    <dgm:pt modelId="{1A9072D5-F2FF-804B-84CB-97EA11D861F7}">
      <dgm:prSet phldrT="[Testo]"/>
      <dgm:spPr/>
      <dgm:t>
        <a:bodyPr/>
        <a:lstStyle/>
        <a:p>
          <a:r>
            <a:rPr lang="it-IT" dirty="0" smtClean="0"/>
            <a:t>ALTRO</a:t>
          </a:r>
          <a:endParaRPr lang="it-IT" dirty="0"/>
        </a:p>
      </dgm:t>
    </dgm:pt>
    <dgm:pt modelId="{DCA8C111-C2DD-2444-A70D-EDF6470CE421}" type="parTrans" cxnId="{9EB210FA-72E3-6245-A0F3-7308AA6EE6C4}">
      <dgm:prSet/>
      <dgm:spPr/>
      <dgm:t>
        <a:bodyPr/>
        <a:lstStyle/>
        <a:p>
          <a:endParaRPr lang="it-IT"/>
        </a:p>
      </dgm:t>
    </dgm:pt>
    <dgm:pt modelId="{D36D5B2A-C63E-C64F-A013-97CB3286BD3B}" type="sibTrans" cxnId="{9EB210FA-72E3-6245-A0F3-7308AA6EE6C4}">
      <dgm:prSet/>
      <dgm:spPr/>
      <dgm:t>
        <a:bodyPr/>
        <a:lstStyle/>
        <a:p>
          <a:endParaRPr lang="it-IT"/>
        </a:p>
      </dgm:t>
    </dgm:pt>
    <dgm:pt modelId="{A6C76D76-75C2-AD4F-8CF3-82E030BC4BC3}">
      <dgm:prSet phldrT="[Testo]"/>
      <dgm:spPr/>
      <dgm:t>
        <a:bodyPr/>
        <a:lstStyle/>
        <a:p>
          <a:r>
            <a:rPr lang="it-IT" dirty="0" smtClean="0"/>
            <a:t>MARKETING DIRETTO</a:t>
          </a:r>
          <a:endParaRPr lang="it-IT" dirty="0"/>
        </a:p>
      </dgm:t>
    </dgm:pt>
    <dgm:pt modelId="{B3F3D8D8-826A-AB49-A804-4ED3029E108D}" type="parTrans" cxnId="{9BAB6500-DEB3-BF44-ACCB-AB9CDED94E5B}">
      <dgm:prSet/>
      <dgm:spPr/>
      <dgm:t>
        <a:bodyPr/>
        <a:lstStyle/>
        <a:p>
          <a:endParaRPr lang="it-IT"/>
        </a:p>
      </dgm:t>
    </dgm:pt>
    <dgm:pt modelId="{C5925B14-035C-BB4C-80A4-556388850F03}" type="sibTrans" cxnId="{9BAB6500-DEB3-BF44-ACCB-AB9CDED94E5B}">
      <dgm:prSet/>
      <dgm:spPr/>
      <dgm:t>
        <a:bodyPr/>
        <a:lstStyle/>
        <a:p>
          <a:endParaRPr lang="it-IT"/>
        </a:p>
      </dgm:t>
    </dgm:pt>
    <dgm:pt modelId="{C1624F98-2541-984D-9511-A139A7006B8B}">
      <dgm:prSet phldrT="[Testo]"/>
      <dgm:spPr/>
      <dgm:t>
        <a:bodyPr/>
        <a:lstStyle/>
        <a:p>
          <a:r>
            <a:rPr lang="it-IT" dirty="0" smtClean="0"/>
            <a:t>PROPAGANDA/ PUBBLICHE RELAZIONI</a:t>
          </a:r>
        </a:p>
      </dgm:t>
    </dgm:pt>
    <dgm:pt modelId="{10891C2C-C1F8-8E44-A932-922B5068DA72}" type="parTrans" cxnId="{4080FC54-6FDE-834C-9C28-829A2027F5CF}">
      <dgm:prSet/>
      <dgm:spPr/>
      <dgm:t>
        <a:bodyPr/>
        <a:lstStyle/>
        <a:p>
          <a:endParaRPr lang="it-IT"/>
        </a:p>
      </dgm:t>
    </dgm:pt>
    <dgm:pt modelId="{48707785-B401-574F-B706-410923ABEAA4}" type="sibTrans" cxnId="{4080FC54-6FDE-834C-9C28-829A2027F5CF}">
      <dgm:prSet/>
      <dgm:spPr/>
      <dgm:t>
        <a:bodyPr/>
        <a:lstStyle/>
        <a:p>
          <a:endParaRPr lang="it-IT"/>
        </a:p>
      </dgm:t>
    </dgm:pt>
    <dgm:pt modelId="{682800E5-65B4-CA4C-8E45-FD34463E683E}" type="pres">
      <dgm:prSet presAssocID="{70443733-458A-FB41-BAAA-9AD398D7918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7528EAF7-3E1A-284B-9EA2-2827F4973005}" type="pres">
      <dgm:prSet presAssocID="{F4CE4C03-530A-DD46-AC06-757C2BAE36B6}" presName="hierRoot1" presStyleCnt="0">
        <dgm:presLayoutVars>
          <dgm:hierBranch val="init"/>
        </dgm:presLayoutVars>
      </dgm:prSet>
      <dgm:spPr/>
    </dgm:pt>
    <dgm:pt modelId="{DC862568-D5BE-A54B-B856-D2997E87575E}" type="pres">
      <dgm:prSet presAssocID="{F4CE4C03-530A-DD46-AC06-757C2BAE36B6}" presName="rootComposite1" presStyleCnt="0"/>
      <dgm:spPr/>
    </dgm:pt>
    <dgm:pt modelId="{C6B3E70E-ECD3-A446-89DB-EE8DE9BDA83C}" type="pres">
      <dgm:prSet presAssocID="{F4CE4C03-530A-DD46-AC06-757C2BAE36B6}" presName="rootText1" presStyleLbl="node0" presStyleIdx="0" presStyleCnt="1" custScaleX="236212" custScaleY="210721" custLinFactNeighborX="-2225" custLinFactNeighborY="-74056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5C10F2EC-4CDF-8E4B-951D-44D4C67ECC1B}" type="pres">
      <dgm:prSet presAssocID="{F4CE4C03-530A-DD46-AC06-757C2BAE36B6}" presName="rootConnector1" presStyleLbl="node1" presStyleIdx="0" presStyleCnt="0"/>
      <dgm:spPr/>
      <dgm:t>
        <a:bodyPr/>
        <a:lstStyle/>
        <a:p>
          <a:endParaRPr lang="it-IT"/>
        </a:p>
      </dgm:t>
    </dgm:pt>
    <dgm:pt modelId="{D565D5F7-2D7E-0243-9811-3D16677B34FC}" type="pres">
      <dgm:prSet presAssocID="{F4CE4C03-530A-DD46-AC06-757C2BAE36B6}" presName="hierChild2" presStyleCnt="0"/>
      <dgm:spPr/>
    </dgm:pt>
    <dgm:pt modelId="{7D20FDB1-4C48-8740-A577-920A54DF0583}" type="pres">
      <dgm:prSet presAssocID="{8533E99C-6E79-1743-A47F-7CFF1FD477DE}" presName="Name37" presStyleLbl="parChTrans1D2" presStyleIdx="0" presStyleCnt="5"/>
      <dgm:spPr/>
      <dgm:t>
        <a:bodyPr/>
        <a:lstStyle/>
        <a:p>
          <a:endParaRPr lang="it-IT"/>
        </a:p>
      </dgm:t>
    </dgm:pt>
    <dgm:pt modelId="{32D7698B-1D3C-8C47-BBBE-A35F99CF3BB1}" type="pres">
      <dgm:prSet presAssocID="{AC0C9330-1560-9E47-91EA-8E20D8D76C94}" presName="hierRoot2" presStyleCnt="0">
        <dgm:presLayoutVars>
          <dgm:hierBranch val="init"/>
        </dgm:presLayoutVars>
      </dgm:prSet>
      <dgm:spPr/>
    </dgm:pt>
    <dgm:pt modelId="{C17ED31C-5EA4-3640-B734-D8606EE7C419}" type="pres">
      <dgm:prSet presAssocID="{AC0C9330-1560-9E47-91EA-8E20D8D76C94}" presName="rootComposite" presStyleCnt="0"/>
      <dgm:spPr/>
    </dgm:pt>
    <dgm:pt modelId="{52438B6F-BE71-E04C-ADA3-CF23F8A378AC}" type="pres">
      <dgm:prSet presAssocID="{AC0C9330-1560-9E47-91EA-8E20D8D76C94}" presName="rootText" presStyleLbl="node2" presStyleIdx="0" presStyleCnt="5" custScaleX="236212" custScaleY="210721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1532F662-05C9-1540-B391-45A501B480E4}" type="pres">
      <dgm:prSet presAssocID="{AC0C9330-1560-9E47-91EA-8E20D8D76C94}" presName="rootConnector" presStyleLbl="node2" presStyleIdx="0" presStyleCnt="5"/>
      <dgm:spPr/>
      <dgm:t>
        <a:bodyPr/>
        <a:lstStyle/>
        <a:p>
          <a:endParaRPr lang="it-IT"/>
        </a:p>
      </dgm:t>
    </dgm:pt>
    <dgm:pt modelId="{21DCA799-B12E-BC4C-B51A-7686D7C280A4}" type="pres">
      <dgm:prSet presAssocID="{AC0C9330-1560-9E47-91EA-8E20D8D76C94}" presName="hierChild4" presStyleCnt="0"/>
      <dgm:spPr/>
    </dgm:pt>
    <dgm:pt modelId="{6169D0D7-9098-9D4D-BFD9-1AF7BA16B92E}" type="pres">
      <dgm:prSet presAssocID="{AC0C9330-1560-9E47-91EA-8E20D8D76C94}" presName="hierChild5" presStyleCnt="0"/>
      <dgm:spPr/>
    </dgm:pt>
    <dgm:pt modelId="{6DE64FEA-5F42-2B4E-B91E-64B43A35E213}" type="pres">
      <dgm:prSet presAssocID="{B3F3D8D8-826A-AB49-A804-4ED3029E108D}" presName="Name37" presStyleLbl="parChTrans1D2" presStyleIdx="1" presStyleCnt="5"/>
      <dgm:spPr/>
      <dgm:t>
        <a:bodyPr/>
        <a:lstStyle/>
        <a:p>
          <a:endParaRPr lang="it-IT"/>
        </a:p>
      </dgm:t>
    </dgm:pt>
    <dgm:pt modelId="{06EEFEB7-D8BD-1A44-B26F-9E2B238D3F7F}" type="pres">
      <dgm:prSet presAssocID="{A6C76D76-75C2-AD4F-8CF3-82E030BC4BC3}" presName="hierRoot2" presStyleCnt="0">
        <dgm:presLayoutVars>
          <dgm:hierBranch val="init"/>
        </dgm:presLayoutVars>
      </dgm:prSet>
      <dgm:spPr/>
    </dgm:pt>
    <dgm:pt modelId="{D428647A-D908-D34F-861D-2B003E8667E6}" type="pres">
      <dgm:prSet presAssocID="{A6C76D76-75C2-AD4F-8CF3-82E030BC4BC3}" presName="rootComposite" presStyleCnt="0"/>
      <dgm:spPr/>
    </dgm:pt>
    <dgm:pt modelId="{EADCBABA-1720-454E-A39F-947825CD7E61}" type="pres">
      <dgm:prSet presAssocID="{A6C76D76-75C2-AD4F-8CF3-82E030BC4BC3}" presName="rootText" presStyleLbl="node2" presStyleIdx="1" presStyleCnt="5" custScaleX="236212" custScaleY="210721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1FC08284-ACF2-CF48-9EE1-511105DC87A3}" type="pres">
      <dgm:prSet presAssocID="{A6C76D76-75C2-AD4F-8CF3-82E030BC4BC3}" presName="rootConnector" presStyleLbl="node2" presStyleIdx="1" presStyleCnt="5"/>
      <dgm:spPr/>
      <dgm:t>
        <a:bodyPr/>
        <a:lstStyle/>
        <a:p>
          <a:endParaRPr lang="it-IT"/>
        </a:p>
      </dgm:t>
    </dgm:pt>
    <dgm:pt modelId="{876993F3-8206-2048-8742-839EF89E992C}" type="pres">
      <dgm:prSet presAssocID="{A6C76D76-75C2-AD4F-8CF3-82E030BC4BC3}" presName="hierChild4" presStyleCnt="0"/>
      <dgm:spPr/>
    </dgm:pt>
    <dgm:pt modelId="{4387B701-E793-2B49-9BB5-705F62A3EB4A}" type="pres">
      <dgm:prSet presAssocID="{A6C76D76-75C2-AD4F-8CF3-82E030BC4BC3}" presName="hierChild5" presStyleCnt="0"/>
      <dgm:spPr/>
    </dgm:pt>
    <dgm:pt modelId="{61EFFD4E-769F-D646-8389-66C00FE71355}" type="pres">
      <dgm:prSet presAssocID="{49E7B630-3B49-2D4C-87B6-58D88163BA64}" presName="Name37" presStyleLbl="parChTrans1D2" presStyleIdx="2" presStyleCnt="5"/>
      <dgm:spPr/>
      <dgm:t>
        <a:bodyPr/>
        <a:lstStyle/>
        <a:p>
          <a:endParaRPr lang="it-IT"/>
        </a:p>
      </dgm:t>
    </dgm:pt>
    <dgm:pt modelId="{78D9217C-D5D3-8E44-ABAD-02BE31BEF317}" type="pres">
      <dgm:prSet presAssocID="{BDB508D3-85A0-2944-BA56-BC2EAB897862}" presName="hierRoot2" presStyleCnt="0">
        <dgm:presLayoutVars>
          <dgm:hierBranch val="init"/>
        </dgm:presLayoutVars>
      </dgm:prSet>
      <dgm:spPr/>
    </dgm:pt>
    <dgm:pt modelId="{AAF1FBDD-C5BB-D542-B3F1-080489243F26}" type="pres">
      <dgm:prSet presAssocID="{BDB508D3-85A0-2944-BA56-BC2EAB897862}" presName="rootComposite" presStyleCnt="0"/>
      <dgm:spPr/>
    </dgm:pt>
    <dgm:pt modelId="{43DCF3EC-B526-7E41-A46D-7A2D1E1897CC}" type="pres">
      <dgm:prSet presAssocID="{BDB508D3-85A0-2944-BA56-BC2EAB897862}" presName="rootText" presStyleLbl="node2" presStyleIdx="2" presStyleCnt="5" custScaleX="236212" custScaleY="210721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056D273C-7DF8-5240-A4D6-26E065EE3A0E}" type="pres">
      <dgm:prSet presAssocID="{BDB508D3-85A0-2944-BA56-BC2EAB897862}" presName="rootConnector" presStyleLbl="node2" presStyleIdx="2" presStyleCnt="5"/>
      <dgm:spPr/>
      <dgm:t>
        <a:bodyPr/>
        <a:lstStyle/>
        <a:p>
          <a:endParaRPr lang="it-IT"/>
        </a:p>
      </dgm:t>
    </dgm:pt>
    <dgm:pt modelId="{95F051DC-3502-9F45-BA6C-6BE9AD232CBE}" type="pres">
      <dgm:prSet presAssocID="{BDB508D3-85A0-2944-BA56-BC2EAB897862}" presName="hierChild4" presStyleCnt="0"/>
      <dgm:spPr/>
    </dgm:pt>
    <dgm:pt modelId="{7C580088-1557-474D-A8DB-EE3C79D61259}" type="pres">
      <dgm:prSet presAssocID="{BDB508D3-85A0-2944-BA56-BC2EAB897862}" presName="hierChild5" presStyleCnt="0"/>
      <dgm:spPr/>
    </dgm:pt>
    <dgm:pt modelId="{ABC30120-62A3-F241-8A31-64576E0FD49F}" type="pres">
      <dgm:prSet presAssocID="{10891C2C-C1F8-8E44-A932-922B5068DA72}" presName="Name37" presStyleLbl="parChTrans1D2" presStyleIdx="3" presStyleCnt="5"/>
      <dgm:spPr/>
      <dgm:t>
        <a:bodyPr/>
        <a:lstStyle/>
        <a:p>
          <a:endParaRPr lang="it-IT"/>
        </a:p>
      </dgm:t>
    </dgm:pt>
    <dgm:pt modelId="{59EE2BAC-683E-174A-A3DB-42A12259094F}" type="pres">
      <dgm:prSet presAssocID="{C1624F98-2541-984D-9511-A139A7006B8B}" presName="hierRoot2" presStyleCnt="0">
        <dgm:presLayoutVars>
          <dgm:hierBranch val="init"/>
        </dgm:presLayoutVars>
      </dgm:prSet>
      <dgm:spPr/>
    </dgm:pt>
    <dgm:pt modelId="{E28DF831-85F6-AC4B-8C59-66F23368996D}" type="pres">
      <dgm:prSet presAssocID="{C1624F98-2541-984D-9511-A139A7006B8B}" presName="rootComposite" presStyleCnt="0"/>
      <dgm:spPr/>
    </dgm:pt>
    <dgm:pt modelId="{8CB6F1CB-7290-6948-B676-1BE16BDEA44C}" type="pres">
      <dgm:prSet presAssocID="{C1624F98-2541-984D-9511-A139A7006B8B}" presName="rootText" presStyleLbl="node2" presStyleIdx="3" presStyleCnt="5" custScaleX="236212" custScaleY="210721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852F67C1-CFB2-D343-B139-E806484D39FF}" type="pres">
      <dgm:prSet presAssocID="{C1624F98-2541-984D-9511-A139A7006B8B}" presName="rootConnector" presStyleLbl="node2" presStyleIdx="3" presStyleCnt="5"/>
      <dgm:spPr/>
      <dgm:t>
        <a:bodyPr/>
        <a:lstStyle/>
        <a:p>
          <a:endParaRPr lang="it-IT"/>
        </a:p>
      </dgm:t>
    </dgm:pt>
    <dgm:pt modelId="{F5964B91-4E11-EA4A-87DA-2AC371EB359F}" type="pres">
      <dgm:prSet presAssocID="{C1624F98-2541-984D-9511-A139A7006B8B}" presName="hierChild4" presStyleCnt="0"/>
      <dgm:spPr/>
    </dgm:pt>
    <dgm:pt modelId="{A14BF9BB-106E-964C-9DC5-F95E17CE1B3C}" type="pres">
      <dgm:prSet presAssocID="{C1624F98-2541-984D-9511-A139A7006B8B}" presName="hierChild5" presStyleCnt="0"/>
      <dgm:spPr/>
    </dgm:pt>
    <dgm:pt modelId="{3DBCDC71-30BC-E84B-9582-CD5E664303E4}" type="pres">
      <dgm:prSet presAssocID="{DCA8C111-C2DD-2444-A70D-EDF6470CE421}" presName="Name37" presStyleLbl="parChTrans1D2" presStyleIdx="4" presStyleCnt="5"/>
      <dgm:spPr/>
      <dgm:t>
        <a:bodyPr/>
        <a:lstStyle/>
        <a:p>
          <a:endParaRPr lang="it-IT"/>
        </a:p>
      </dgm:t>
    </dgm:pt>
    <dgm:pt modelId="{90BE5A59-C166-D24C-9D26-CEDD550684DF}" type="pres">
      <dgm:prSet presAssocID="{1A9072D5-F2FF-804B-84CB-97EA11D861F7}" presName="hierRoot2" presStyleCnt="0">
        <dgm:presLayoutVars>
          <dgm:hierBranch val="init"/>
        </dgm:presLayoutVars>
      </dgm:prSet>
      <dgm:spPr/>
    </dgm:pt>
    <dgm:pt modelId="{3428976C-3E46-734D-8BA0-9FB603B9AC85}" type="pres">
      <dgm:prSet presAssocID="{1A9072D5-F2FF-804B-84CB-97EA11D861F7}" presName="rootComposite" presStyleCnt="0"/>
      <dgm:spPr/>
    </dgm:pt>
    <dgm:pt modelId="{B14FC3C9-E9AD-9E46-9BB3-F4BA6352BE76}" type="pres">
      <dgm:prSet presAssocID="{1A9072D5-F2FF-804B-84CB-97EA11D861F7}" presName="rootText" presStyleLbl="node2" presStyleIdx="4" presStyleCnt="5" custScaleX="236212" custScaleY="210721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11F5CEB1-AE8E-CE4A-A7F3-964CC05F6A11}" type="pres">
      <dgm:prSet presAssocID="{1A9072D5-F2FF-804B-84CB-97EA11D861F7}" presName="rootConnector" presStyleLbl="node2" presStyleIdx="4" presStyleCnt="5"/>
      <dgm:spPr/>
      <dgm:t>
        <a:bodyPr/>
        <a:lstStyle/>
        <a:p>
          <a:endParaRPr lang="it-IT"/>
        </a:p>
      </dgm:t>
    </dgm:pt>
    <dgm:pt modelId="{538DCE98-13A5-A442-9543-1B593496C88A}" type="pres">
      <dgm:prSet presAssocID="{1A9072D5-F2FF-804B-84CB-97EA11D861F7}" presName="hierChild4" presStyleCnt="0"/>
      <dgm:spPr/>
    </dgm:pt>
    <dgm:pt modelId="{06237F61-A1FF-674F-A4D5-FA3419F9E512}" type="pres">
      <dgm:prSet presAssocID="{1A9072D5-F2FF-804B-84CB-97EA11D861F7}" presName="hierChild5" presStyleCnt="0"/>
      <dgm:spPr/>
    </dgm:pt>
    <dgm:pt modelId="{343608AF-6756-0248-9C82-7EC9C4A00F97}" type="pres">
      <dgm:prSet presAssocID="{F4CE4C03-530A-DD46-AC06-757C2BAE36B6}" presName="hierChild3" presStyleCnt="0"/>
      <dgm:spPr/>
    </dgm:pt>
  </dgm:ptLst>
  <dgm:cxnLst>
    <dgm:cxn modelId="{4411E027-72F4-4D15-9B40-58A7E6CF1FC4}" type="presOf" srcId="{8533E99C-6E79-1743-A47F-7CFF1FD477DE}" destId="{7D20FDB1-4C48-8740-A577-920A54DF0583}" srcOrd="0" destOrd="0" presId="urn:microsoft.com/office/officeart/2005/8/layout/orgChart1"/>
    <dgm:cxn modelId="{D91624BF-652D-43A1-B6FC-217FFCA99E3E}" type="presOf" srcId="{1A9072D5-F2FF-804B-84CB-97EA11D861F7}" destId="{B14FC3C9-E9AD-9E46-9BB3-F4BA6352BE76}" srcOrd="0" destOrd="0" presId="urn:microsoft.com/office/officeart/2005/8/layout/orgChart1"/>
    <dgm:cxn modelId="{C91E0529-0207-8B4B-9ECB-CDB3103FF7B7}" srcId="{70443733-458A-FB41-BAAA-9AD398D79185}" destId="{F4CE4C03-530A-DD46-AC06-757C2BAE36B6}" srcOrd="0" destOrd="0" parTransId="{0BA18D3F-A4BD-9C47-BC08-6812C5A30656}" sibTransId="{B7DFA775-FDF2-5D4B-8191-A1F75D03FAD1}"/>
    <dgm:cxn modelId="{3B1C5A04-82D3-4856-A4F9-271501FAB20C}" type="presOf" srcId="{AC0C9330-1560-9E47-91EA-8E20D8D76C94}" destId="{52438B6F-BE71-E04C-ADA3-CF23F8A378AC}" srcOrd="0" destOrd="0" presId="urn:microsoft.com/office/officeart/2005/8/layout/orgChart1"/>
    <dgm:cxn modelId="{9BAB6500-DEB3-BF44-ACCB-AB9CDED94E5B}" srcId="{F4CE4C03-530A-DD46-AC06-757C2BAE36B6}" destId="{A6C76D76-75C2-AD4F-8CF3-82E030BC4BC3}" srcOrd="1" destOrd="0" parTransId="{B3F3D8D8-826A-AB49-A804-4ED3029E108D}" sibTransId="{C5925B14-035C-BB4C-80A4-556388850F03}"/>
    <dgm:cxn modelId="{57B1E362-0E9C-40B9-B6F2-F47E8D7D00C9}" type="presOf" srcId="{A6C76D76-75C2-AD4F-8CF3-82E030BC4BC3}" destId="{EADCBABA-1720-454E-A39F-947825CD7E61}" srcOrd="0" destOrd="0" presId="urn:microsoft.com/office/officeart/2005/8/layout/orgChart1"/>
    <dgm:cxn modelId="{4080FC54-6FDE-834C-9C28-829A2027F5CF}" srcId="{F4CE4C03-530A-DD46-AC06-757C2BAE36B6}" destId="{C1624F98-2541-984D-9511-A139A7006B8B}" srcOrd="3" destOrd="0" parTransId="{10891C2C-C1F8-8E44-A932-922B5068DA72}" sibTransId="{48707785-B401-574F-B706-410923ABEAA4}"/>
    <dgm:cxn modelId="{A1DC8489-1E1A-4433-AD7D-971604CF6CDE}" type="presOf" srcId="{49E7B630-3B49-2D4C-87B6-58D88163BA64}" destId="{61EFFD4E-769F-D646-8389-66C00FE71355}" srcOrd="0" destOrd="0" presId="urn:microsoft.com/office/officeart/2005/8/layout/orgChart1"/>
    <dgm:cxn modelId="{05E899AE-E8A8-436B-AC5C-BB02EE687A11}" type="presOf" srcId="{C1624F98-2541-984D-9511-A139A7006B8B}" destId="{8CB6F1CB-7290-6948-B676-1BE16BDEA44C}" srcOrd="0" destOrd="0" presId="urn:microsoft.com/office/officeart/2005/8/layout/orgChart1"/>
    <dgm:cxn modelId="{8F5F94E9-CE33-4E31-89FB-1867168B4E12}" type="presOf" srcId="{A6C76D76-75C2-AD4F-8CF3-82E030BC4BC3}" destId="{1FC08284-ACF2-CF48-9EE1-511105DC87A3}" srcOrd="1" destOrd="0" presId="urn:microsoft.com/office/officeart/2005/8/layout/orgChart1"/>
    <dgm:cxn modelId="{D333E849-D0F4-DA4F-9983-D997EBED4F57}" srcId="{F4CE4C03-530A-DD46-AC06-757C2BAE36B6}" destId="{AC0C9330-1560-9E47-91EA-8E20D8D76C94}" srcOrd="0" destOrd="0" parTransId="{8533E99C-6E79-1743-A47F-7CFF1FD477DE}" sibTransId="{E7376C51-0604-FF4D-885F-6B090203C1EF}"/>
    <dgm:cxn modelId="{9EB210FA-72E3-6245-A0F3-7308AA6EE6C4}" srcId="{F4CE4C03-530A-DD46-AC06-757C2BAE36B6}" destId="{1A9072D5-F2FF-804B-84CB-97EA11D861F7}" srcOrd="4" destOrd="0" parTransId="{DCA8C111-C2DD-2444-A70D-EDF6470CE421}" sibTransId="{D36D5B2A-C63E-C64F-A013-97CB3286BD3B}"/>
    <dgm:cxn modelId="{6D8C04A5-40AC-4124-B553-98E6155AE665}" type="presOf" srcId="{F4CE4C03-530A-DD46-AC06-757C2BAE36B6}" destId="{C6B3E70E-ECD3-A446-89DB-EE8DE9BDA83C}" srcOrd="0" destOrd="0" presId="urn:microsoft.com/office/officeart/2005/8/layout/orgChart1"/>
    <dgm:cxn modelId="{4D63D668-8134-4555-A8D8-9C59D7304A3C}" type="presOf" srcId="{B3F3D8D8-826A-AB49-A804-4ED3029E108D}" destId="{6DE64FEA-5F42-2B4E-B91E-64B43A35E213}" srcOrd="0" destOrd="0" presId="urn:microsoft.com/office/officeart/2005/8/layout/orgChart1"/>
    <dgm:cxn modelId="{3EB510CF-A74C-4056-914D-BE99E9A630A8}" type="presOf" srcId="{BDB508D3-85A0-2944-BA56-BC2EAB897862}" destId="{43DCF3EC-B526-7E41-A46D-7A2D1E1897CC}" srcOrd="0" destOrd="0" presId="urn:microsoft.com/office/officeart/2005/8/layout/orgChart1"/>
    <dgm:cxn modelId="{E60797F3-DCF6-4500-9CA2-9064E248FC2C}" type="presOf" srcId="{C1624F98-2541-984D-9511-A139A7006B8B}" destId="{852F67C1-CFB2-D343-B139-E806484D39FF}" srcOrd="1" destOrd="0" presId="urn:microsoft.com/office/officeart/2005/8/layout/orgChart1"/>
    <dgm:cxn modelId="{4BAEA107-3192-6341-920A-6F437E8E0243}" srcId="{F4CE4C03-530A-DD46-AC06-757C2BAE36B6}" destId="{BDB508D3-85A0-2944-BA56-BC2EAB897862}" srcOrd="2" destOrd="0" parTransId="{49E7B630-3B49-2D4C-87B6-58D88163BA64}" sibTransId="{667D396F-009F-1947-B0B0-8784991B5ACF}"/>
    <dgm:cxn modelId="{E71AE7AF-3DAB-4EDE-BEC4-F44E376B2404}" type="presOf" srcId="{DCA8C111-C2DD-2444-A70D-EDF6470CE421}" destId="{3DBCDC71-30BC-E84B-9582-CD5E664303E4}" srcOrd="0" destOrd="0" presId="urn:microsoft.com/office/officeart/2005/8/layout/orgChart1"/>
    <dgm:cxn modelId="{B89C4CF7-4518-4E3B-B407-804FAA7D3046}" type="presOf" srcId="{F4CE4C03-530A-DD46-AC06-757C2BAE36B6}" destId="{5C10F2EC-4CDF-8E4B-951D-44D4C67ECC1B}" srcOrd="1" destOrd="0" presId="urn:microsoft.com/office/officeart/2005/8/layout/orgChart1"/>
    <dgm:cxn modelId="{6F05EA11-82B5-4F27-A82A-AE52BF650B19}" type="presOf" srcId="{70443733-458A-FB41-BAAA-9AD398D79185}" destId="{682800E5-65B4-CA4C-8E45-FD34463E683E}" srcOrd="0" destOrd="0" presId="urn:microsoft.com/office/officeart/2005/8/layout/orgChart1"/>
    <dgm:cxn modelId="{BD266DBB-4FB4-49A0-A477-EA3F59D3EC74}" type="presOf" srcId="{BDB508D3-85A0-2944-BA56-BC2EAB897862}" destId="{056D273C-7DF8-5240-A4D6-26E065EE3A0E}" srcOrd="1" destOrd="0" presId="urn:microsoft.com/office/officeart/2005/8/layout/orgChart1"/>
    <dgm:cxn modelId="{E5FBD698-7AF0-4506-BAA7-457BD26A0741}" type="presOf" srcId="{AC0C9330-1560-9E47-91EA-8E20D8D76C94}" destId="{1532F662-05C9-1540-B391-45A501B480E4}" srcOrd="1" destOrd="0" presId="urn:microsoft.com/office/officeart/2005/8/layout/orgChart1"/>
    <dgm:cxn modelId="{9C6D84D5-B048-4EAD-B294-2A21ACF10035}" type="presOf" srcId="{10891C2C-C1F8-8E44-A932-922B5068DA72}" destId="{ABC30120-62A3-F241-8A31-64576E0FD49F}" srcOrd="0" destOrd="0" presId="urn:microsoft.com/office/officeart/2005/8/layout/orgChart1"/>
    <dgm:cxn modelId="{F7F4C6F9-6DB5-43D5-88E2-6C026C9D9A50}" type="presOf" srcId="{1A9072D5-F2FF-804B-84CB-97EA11D861F7}" destId="{11F5CEB1-AE8E-CE4A-A7F3-964CC05F6A11}" srcOrd="1" destOrd="0" presId="urn:microsoft.com/office/officeart/2005/8/layout/orgChart1"/>
    <dgm:cxn modelId="{DE2D85C5-9C70-4B31-9EAA-5A7E27796700}" type="presParOf" srcId="{682800E5-65B4-CA4C-8E45-FD34463E683E}" destId="{7528EAF7-3E1A-284B-9EA2-2827F4973005}" srcOrd="0" destOrd="0" presId="urn:microsoft.com/office/officeart/2005/8/layout/orgChart1"/>
    <dgm:cxn modelId="{9E4A99A6-F099-44D4-A672-CD4FAF535A3C}" type="presParOf" srcId="{7528EAF7-3E1A-284B-9EA2-2827F4973005}" destId="{DC862568-D5BE-A54B-B856-D2997E87575E}" srcOrd="0" destOrd="0" presId="urn:microsoft.com/office/officeart/2005/8/layout/orgChart1"/>
    <dgm:cxn modelId="{3F6147B3-4A11-4EC9-80DE-29D8785DB036}" type="presParOf" srcId="{DC862568-D5BE-A54B-B856-D2997E87575E}" destId="{C6B3E70E-ECD3-A446-89DB-EE8DE9BDA83C}" srcOrd="0" destOrd="0" presId="urn:microsoft.com/office/officeart/2005/8/layout/orgChart1"/>
    <dgm:cxn modelId="{F9DF6578-8AE8-4C41-ADE4-631CEFE96794}" type="presParOf" srcId="{DC862568-D5BE-A54B-B856-D2997E87575E}" destId="{5C10F2EC-4CDF-8E4B-951D-44D4C67ECC1B}" srcOrd="1" destOrd="0" presId="urn:microsoft.com/office/officeart/2005/8/layout/orgChart1"/>
    <dgm:cxn modelId="{F82BFF3B-2ADE-48A1-80EC-5263450F825F}" type="presParOf" srcId="{7528EAF7-3E1A-284B-9EA2-2827F4973005}" destId="{D565D5F7-2D7E-0243-9811-3D16677B34FC}" srcOrd="1" destOrd="0" presId="urn:microsoft.com/office/officeart/2005/8/layout/orgChart1"/>
    <dgm:cxn modelId="{7CD3029B-33C9-473A-B627-5237CD0FFDCA}" type="presParOf" srcId="{D565D5F7-2D7E-0243-9811-3D16677B34FC}" destId="{7D20FDB1-4C48-8740-A577-920A54DF0583}" srcOrd="0" destOrd="0" presId="urn:microsoft.com/office/officeart/2005/8/layout/orgChart1"/>
    <dgm:cxn modelId="{759DFF33-1B43-405D-8060-39A82693353C}" type="presParOf" srcId="{D565D5F7-2D7E-0243-9811-3D16677B34FC}" destId="{32D7698B-1D3C-8C47-BBBE-A35F99CF3BB1}" srcOrd="1" destOrd="0" presId="urn:microsoft.com/office/officeart/2005/8/layout/orgChart1"/>
    <dgm:cxn modelId="{3EBBBD5C-2055-4BD6-90A2-E20C22A5E0E9}" type="presParOf" srcId="{32D7698B-1D3C-8C47-BBBE-A35F99CF3BB1}" destId="{C17ED31C-5EA4-3640-B734-D8606EE7C419}" srcOrd="0" destOrd="0" presId="urn:microsoft.com/office/officeart/2005/8/layout/orgChart1"/>
    <dgm:cxn modelId="{FA861374-7793-4FD8-B552-F82D1DA943CD}" type="presParOf" srcId="{C17ED31C-5EA4-3640-B734-D8606EE7C419}" destId="{52438B6F-BE71-E04C-ADA3-CF23F8A378AC}" srcOrd="0" destOrd="0" presId="urn:microsoft.com/office/officeart/2005/8/layout/orgChart1"/>
    <dgm:cxn modelId="{4F6D9C5C-6B64-4812-A157-D36EE6126B0A}" type="presParOf" srcId="{C17ED31C-5EA4-3640-B734-D8606EE7C419}" destId="{1532F662-05C9-1540-B391-45A501B480E4}" srcOrd="1" destOrd="0" presId="urn:microsoft.com/office/officeart/2005/8/layout/orgChart1"/>
    <dgm:cxn modelId="{85F8B296-46DF-42C4-BBE4-2657D6F411EB}" type="presParOf" srcId="{32D7698B-1D3C-8C47-BBBE-A35F99CF3BB1}" destId="{21DCA799-B12E-BC4C-B51A-7686D7C280A4}" srcOrd="1" destOrd="0" presId="urn:microsoft.com/office/officeart/2005/8/layout/orgChart1"/>
    <dgm:cxn modelId="{C6F27F4B-7B07-454C-991A-EA02DAAF0BAE}" type="presParOf" srcId="{32D7698B-1D3C-8C47-BBBE-A35F99CF3BB1}" destId="{6169D0D7-9098-9D4D-BFD9-1AF7BA16B92E}" srcOrd="2" destOrd="0" presId="urn:microsoft.com/office/officeart/2005/8/layout/orgChart1"/>
    <dgm:cxn modelId="{2FBF205E-7C0F-46F6-AECA-A1E346774D7E}" type="presParOf" srcId="{D565D5F7-2D7E-0243-9811-3D16677B34FC}" destId="{6DE64FEA-5F42-2B4E-B91E-64B43A35E213}" srcOrd="2" destOrd="0" presId="urn:microsoft.com/office/officeart/2005/8/layout/orgChart1"/>
    <dgm:cxn modelId="{5B20748D-12F9-4623-A251-AEE31D293AAA}" type="presParOf" srcId="{D565D5F7-2D7E-0243-9811-3D16677B34FC}" destId="{06EEFEB7-D8BD-1A44-B26F-9E2B238D3F7F}" srcOrd="3" destOrd="0" presId="urn:microsoft.com/office/officeart/2005/8/layout/orgChart1"/>
    <dgm:cxn modelId="{B8FD01C4-F7DC-4529-83BC-6F9226FB10E1}" type="presParOf" srcId="{06EEFEB7-D8BD-1A44-B26F-9E2B238D3F7F}" destId="{D428647A-D908-D34F-861D-2B003E8667E6}" srcOrd="0" destOrd="0" presId="urn:microsoft.com/office/officeart/2005/8/layout/orgChart1"/>
    <dgm:cxn modelId="{48B56521-3912-4210-8AC6-5A3ED1F62663}" type="presParOf" srcId="{D428647A-D908-D34F-861D-2B003E8667E6}" destId="{EADCBABA-1720-454E-A39F-947825CD7E61}" srcOrd="0" destOrd="0" presId="urn:microsoft.com/office/officeart/2005/8/layout/orgChart1"/>
    <dgm:cxn modelId="{0BFF298A-4DD5-46BD-BD9A-67D63DD76901}" type="presParOf" srcId="{D428647A-D908-D34F-861D-2B003E8667E6}" destId="{1FC08284-ACF2-CF48-9EE1-511105DC87A3}" srcOrd="1" destOrd="0" presId="urn:microsoft.com/office/officeart/2005/8/layout/orgChart1"/>
    <dgm:cxn modelId="{F0A9ECF9-98DE-419A-8CAD-FB617A6DFE03}" type="presParOf" srcId="{06EEFEB7-D8BD-1A44-B26F-9E2B238D3F7F}" destId="{876993F3-8206-2048-8742-839EF89E992C}" srcOrd="1" destOrd="0" presId="urn:microsoft.com/office/officeart/2005/8/layout/orgChart1"/>
    <dgm:cxn modelId="{12E9EABE-90C0-4EC9-9E93-B89718D253EB}" type="presParOf" srcId="{06EEFEB7-D8BD-1A44-B26F-9E2B238D3F7F}" destId="{4387B701-E793-2B49-9BB5-705F62A3EB4A}" srcOrd="2" destOrd="0" presId="urn:microsoft.com/office/officeart/2005/8/layout/orgChart1"/>
    <dgm:cxn modelId="{CF7381AD-8FEF-40A0-BF6D-ADF7342C7449}" type="presParOf" srcId="{D565D5F7-2D7E-0243-9811-3D16677B34FC}" destId="{61EFFD4E-769F-D646-8389-66C00FE71355}" srcOrd="4" destOrd="0" presId="urn:microsoft.com/office/officeart/2005/8/layout/orgChart1"/>
    <dgm:cxn modelId="{C72A8A18-63BD-4C31-9459-A5D732E68729}" type="presParOf" srcId="{D565D5F7-2D7E-0243-9811-3D16677B34FC}" destId="{78D9217C-D5D3-8E44-ABAD-02BE31BEF317}" srcOrd="5" destOrd="0" presId="urn:microsoft.com/office/officeart/2005/8/layout/orgChart1"/>
    <dgm:cxn modelId="{2A5359EA-C568-4C80-97E3-17435A9F0A0C}" type="presParOf" srcId="{78D9217C-D5D3-8E44-ABAD-02BE31BEF317}" destId="{AAF1FBDD-C5BB-D542-B3F1-080489243F26}" srcOrd="0" destOrd="0" presId="urn:microsoft.com/office/officeart/2005/8/layout/orgChart1"/>
    <dgm:cxn modelId="{1DB7EED6-6D35-4806-A051-1E6D57B2E59A}" type="presParOf" srcId="{AAF1FBDD-C5BB-D542-B3F1-080489243F26}" destId="{43DCF3EC-B526-7E41-A46D-7A2D1E1897CC}" srcOrd="0" destOrd="0" presId="urn:microsoft.com/office/officeart/2005/8/layout/orgChart1"/>
    <dgm:cxn modelId="{5411CF79-858A-435A-AAB2-5827D31C9ACF}" type="presParOf" srcId="{AAF1FBDD-C5BB-D542-B3F1-080489243F26}" destId="{056D273C-7DF8-5240-A4D6-26E065EE3A0E}" srcOrd="1" destOrd="0" presId="urn:microsoft.com/office/officeart/2005/8/layout/orgChart1"/>
    <dgm:cxn modelId="{D831C3BE-27C0-4276-8E4B-5A31E1570B7A}" type="presParOf" srcId="{78D9217C-D5D3-8E44-ABAD-02BE31BEF317}" destId="{95F051DC-3502-9F45-BA6C-6BE9AD232CBE}" srcOrd="1" destOrd="0" presId="urn:microsoft.com/office/officeart/2005/8/layout/orgChart1"/>
    <dgm:cxn modelId="{6896CDF2-7B36-437D-B513-69B6F2DBE0CE}" type="presParOf" srcId="{78D9217C-D5D3-8E44-ABAD-02BE31BEF317}" destId="{7C580088-1557-474D-A8DB-EE3C79D61259}" srcOrd="2" destOrd="0" presId="urn:microsoft.com/office/officeart/2005/8/layout/orgChart1"/>
    <dgm:cxn modelId="{7FD2BB14-8D19-4B8F-A182-C3F8ECF6346B}" type="presParOf" srcId="{D565D5F7-2D7E-0243-9811-3D16677B34FC}" destId="{ABC30120-62A3-F241-8A31-64576E0FD49F}" srcOrd="6" destOrd="0" presId="urn:microsoft.com/office/officeart/2005/8/layout/orgChart1"/>
    <dgm:cxn modelId="{F2E60B10-91C3-42D0-9212-AF9551DB3036}" type="presParOf" srcId="{D565D5F7-2D7E-0243-9811-3D16677B34FC}" destId="{59EE2BAC-683E-174A-A3DB-42A12259094F}" srcOrd="7" destOrd="0" presId="urn:microsoft.com/office/officeart/2005/8/layout/orgChart1"/>
    <dgm:cxn modelId="{35CE4CB2-0DDE-44B5-B310-2ED83F57397F}" type="presParOf" srcId="{59EE2BAC-683E-174A-A3DB-42A12259094F}" destId="{E28DF831-85F6-AC4B-8C59-66F23368996D}" srcOrd="0" destOrd="0" presId="urn:microsoft.com/office/officeart/2005/8/layout/orgChart1"/>
    <dgm:cxn modelId="{37CFCD72-B489-4AFD-8D07-FA2EB96E5E86}" type="presParOf" srcId="{E28DF831-85F6-AC4B-8C59-66F23368996D}" destId="{8CB6F1CB-7290-6948-B676-1BE16BDEA44C}" srcOrd="0" destOrd="0" presId="urn:microsoft.com/office/officeart/2005/8/layout/orgChart1"/>
    <dgm:cxn modelId="{36ACC4C0-7D4A-43DE-AF76-81C689FAFEE6}" type="presParOf" srcId="{E28DF831-85F6-AC4B-8C59-66F23368996D}" destId="{852F67C1-CFB2-D343-B139-E806484D39FF}" srcOrd="1" destOrd="0" presId="urn:microsoft.com/office/officeart/2005/8/layout/orgChart1"/>
    <dgm:cxn modelId="{7AF1A5B6-0596-4E3E-AA10-261068FFE27C}" type="presParOf" srcId="{59EE2BAC-683E-174A-A3DB-42A12259094F}" destId="{F5964B91-4E11-EA4A-87DA-2AC371EB359F}" srcOrd="1" destOrd="0" presId="urn:microsoft.com/office/officeart/2005/8/layout/orgChart1"/>
    <dgm:cxn modelId="{EDD16EB4-700A-46F2-BF75-4514C35C9046}" type="presParOf" srcId="{59EE2BAC-683E-174A-A3DB-42A12259094F}" destId="{A14BF9BB-106E-964C-9DC5-F95E17CE1B3C}" srcOrd="2" destOrd="0" presId="urn:microsoft.com/office/officeart/2005/8/layout/orgChart1"/>
    <dgm:cxn modelId="{2F1467F8-A3B0-4CE8-BB7A-29E20FB1070B}" type="presParOf" srcId="{D565D5F7-2D7E-0243-9811-3D16677B34FC}" destId="{3DBCDC71-30BC-E84B-9582-CD5E664303E4}" srcOrd="8" destOrd="0" presId="urn:microsoft.com/office/officeart/2005/8/layout/orgChart1"/>
    <dgm:cxn modelId="{3F27BB17-4734-45C6-8514-27E577D97F1D}" type="presParOf" srcId="{D565D5F7-2D7E-0243-9811-3D16677B34FC}" destId="{90BE5A59-C166-D24C-9D26-CEDD550684DF}" srcOrd="9" destOrd="0" presId="urn:microsoft.com/office/officeart/2005/8/layout/orgChart1"/>
    <dgm:cxn modelId="{FC41293E-3633-474F-BE7E-EE4E971B7BDC}" type="presParOf" srcId="{90BE5A59-C166-D24C-9D26-CEDD550684DF}" destId="{3428976C-3E46-734D-8BA0-9FB603B9AC85}" srcOrd="0" destOrd="0" presId="urn:microsoft.com/office/officeart/2005/8/layout/orgChart1"/>
    <dgm:cxn modelId="{D63A43F1-6761-4C1E-9D41-A28E10BABD79}" type="presParOf" srcId="{3428976C-3E46-734D-8BA0-9FB603B9AC85}" destId="{B14FC3C9-E9AD-9E46-9BB3-F4BA6352BE76}" srcOrd="0" destOrd="0" presId="urn:microsoft.com/office/officeart/2005/8/layout/orgChart1"/>
    <dgm:cxn modelId="{D26B294B-6AD6-4502-BF41-CFA391D991AD}" type="presParOf" srcId="{3428976C-3E46-734D-8BA0-9FB603B9AC85}" destId="{11F5CEB1-AE8E-CE4A-A7F3-964CC05F6A11}" srcOrd="1" destOrd="0" presId="urn:microsoft.com/office/officeart/2005/8/layout/orgChart1"/>
    <dgm:cxn modelId="{0F245DAC-1BCA-4A33-8D95-0F0CB370D4EE}" type="presParOf" srcId="{90BE5A59-C166-D24C-9D26-CEDD550684DF}" destId="{538DCE98-13A5-A442-9543-1B593496C88A}" srcOrd="1" destOrd="0" presId="urn:microsoft.com/office/officeart/2005/8/layout/orgChart1"/>
    <dgm:cxn modelId="{65861EB9-6D5E-4BE9-AB5F-9BAF163BE428}" type="presParOf" srcId="{90BE5A59-C166-D24C-9D26-CEDD550684DF}" destId="{06237F61-A1FF-674F-A4D5-FA3419F9E512}" srcOrd="2" destOrd="0" presId="urn:microsoft.com/office/officeart/2005/8/layout/orgChart1"/>
    <dgm:cxn modelId="{26E5F8FE-69A4-48EF-89F0-402A1A093292}" type="presParOf" srcId="{7528EAF7-3E1A-284B-9EA2-2827F4973005}" destId="{343608AF-6756-0248-9C82-7EC9C4A00F9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6BD8F6-CDEB-8D46-91BC-89ED74F416CF}">
      <dsp:nvSpPr>
        <dsp:cNvPr id="0" name=""/>
        <dsp:cNvSpPr/>
      </dsp:nvSpPr>
      <dsp:spPr>
        <a:xfrm>
          <a:off x="4908" y="2150836"/>
          <a:ext cx="1447796" cy="7238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IMPRESA</a:t>
          </a:r>
          <a:endParaRPr lang="it-IT" sz="1600" kern="1200" dirty="0"/>
        </a:p>
      </dsp:txBody>
      <dsp:txXfrm>
        <a:off x="4908" y="2150836"/>
        <a:ext cx="1447796" cy="723898"/>
      </dsp:txXfrm>
    </dsp:sp>
    <dsp:sp modelId="{3F2FF84A-C3CB-8846-92A2-0F1C962688C0}">
      <dsp:nvSpPr>
        <dsp:cNvPr id="0" name=""/>
        <dsp:cNvSpPr/>
      </dsp:nvSpPr>
      <dsp:spPr>
        <a:xfrm>
          <a:off x="1452704" y="2499821"/>
          <a:ext cx="579118" cy="25927"/>
        </a:xfrm>
        <a:custGeom>
          <a:avLst/>
          <a:gdLst/>
          <a:ahLst/>
          <a:cxnLst/>
          <a:rect l="0" t="0" r="0" b="0"/>
          <a:pathLst>
            <a:path>
              <a:moveTo>
                <a:pt x="0" y="12963"/>
              </a:moveTo>
              <a:lnTo>
                <a:pt x="579118" y="129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 dirty="0"/>
        </a:p>
      </dsp:txBody>
      <dsp:txXfrm>
        <a:off x="1727785" y="2498307"/>
        <a:ext cx="28955" cy="28955"/>
      </dsp:txXfrm>
    </dsp:sp>
    <dsp:sp modelId="{D21CE77F-FF39-F94A-97BB-4453EF1E80BB}">
      <dsp:nvSpPr>
        <dsp:cNvPr id="0" name=""/>
        <dsp:cNvSpPr/>
      </dsp:nvSpPr>
      <dsp:spPr>
        <a:xfrm>
          <a:off x="2031822" y="2150836"/>
          <a:ext cx="1447796" cy="7238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CONTENUTO</a:t>
          </a:r>
          <a:endParaRPr lang="it-IT" sz="1600" kern="1200" dirty="0"/>
        </a:p>
      </dsp:txBody>
      <dsp:txXfrm>
        <a:off x="2031822" y="2150836"/>
        <a:ext cx="1447796" cy="723898"/>
      </dsp:txXfrm>
    </dsp:sp>
    <dsp:sp modelId="{37D6B818-A400-D245-919F-55527490DA9C}">
      <dsp:nvSpPr>
        <dsp:cNvPr id="0" name=""/>
        <dsp:cNvSpPr/>
      </dsp:nvSpPr>
      <dsp:spPr>
        <a:xfrm>
          <a:off x="3479619" y="2499821"/>
          <a:ext cx="579118" cy="25927"/>
        </a:xfrm>
        <a:custGeom>
          <a:avLst/>
          <a:gdLst/>
          <a:ahLst/>
          <a:cxnLst/>
          <a:rect l="0" t="0" r="0" b="0"/>
          <a:pathLst>
            <a:path>
              <a:moveTo>
                <a:pt x="0" y="12963"/>
              </a:moveTo>
              <a:lnTo>
                <a:pt x="579118" y="129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3754700" y="2498307"/>
        <a:ext cx="28955" cy="28955"/>
      </dsp:txXfrm>
    </dsp:sp>
    <dsp:sp modelId="{DC061A0C-A5AD-5340-9141-C25667599010}">
      <dsp:nvSpPr>
        <dsp:cNvPr id="0" name=""/>
        <dsp:cNvSpPr/>
      </dsp:nvSpPr>
      <dsp:spPr>
        <a:xfrm>
          <a:off x="4058737" y="2150836"/>
          <a:ext cx="1447796" cy="7238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MEZZO</a:t>
          </a:r>
          <a:endParaRPr lang="it-IT" sz="1600" kern="1200" dirty="0"/>
        </a:p>
      </dsp:txBody>
      <dsp:txXfrm>
        <a:off x="4058737" y="2150836"/>
        <a:ext cx="1447796" cy="723898"/>
      </dsp:txXfrm>
    </dsp:sp>
    <dsp:sp modelId="{505307C4-314D-AA48-BB66-4CD2D473FD7B}">
      <dsp:nvSpPr>
        <dsp:cNvPr id="0" name=""/>
        <dsp:cNvSpPr/>
      </dsp:nvSpPr>
      <dsp:spPr>
        <a:xfrm rot="17350740">
          <a:off x="4914689" y="1667338"/>
          <a:ext cx="1762807" cy="25927"/>
        </a:xfrm>
        <a:custGeom>
          <a:avLst/>
          <a:gdLst/>
          <a:ahLst/>
          <a:cxnLst/>
          <a:rect l="0" t="0" r="0" b="0"/>
          <a:pathLst>
            <a:path>
              <a:moveTo>
                <a:pt x="0" y="12963"/>
              </a:moveTo>
              <a:lnTo>
                <a:pt x="1762807" y="129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600" kern="1200"/>
        </a:p>
      </dsp:txBody>
      <dsp:txXfrm rot="17350740">
        <a:off x="5752023" y="1636232"/>
        <a:ext cx="88140" cy="88140"/>
      </dsp:txXfrm>
    </dsp:sp>
    <dsp:sp modelId="{BE8EC53D-F431-F84B-83DA-D5E15B6FC4EC}">
      <dsp:nvSpPr>
        <dsp:cNvPr id="0" name=""/>
        <dsp:cNvSpPr/>
      </dsp:nvSpPr>
      <dsp:spPr>
        <a:xfrm>
          <a:off x="6085652" y="485870"/>
          <a:ext cx="1447796" cy="7238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CONSUMATORE</a:t>
          </a:r>
          <a:endParaRPr lang="it-IT" sz="1400" kern="1200" dirty="0"/>
        </a:p>
      </dsp:txBody>
      <dsp:txXfrm>
        <a:off x="6085652" y="485870"/>
        <a:ext cx="1447796" cy="723898"/>
      </dsp:txXfrm>
    </dsp:sp>
    <dsp:sp modelId="{836DC846-6DE5-D84E-A837-240E680AA499}">
      <dsp:nvSpPr>
        <dsp:cNvPr id="0" name=""/>
        <dsp:cNvSpPr/>
      </dsp:nvSpPr>
      <dsp:spPr>
        <a:xfrm rot="18289469">
          <a:off x="5289041" y="2083580"/>
          <a:ext cx="1014103" cy="25927"/>
        </a:xfrm>
        <a:custGeom>
          <a:avLst/>
          <a:gdLst/>
          <a:ahLst/>
          <a:cxnLst/>
          <a:rect l="0" t="0" r="0" b="0"/>
          <a:pathLst>
            <a:path>
              <a:moveTo>
                <a:pt x="0" y="12963"/>
              </a:moveTo>
              <a:lnTo>
                <a:pt x="1014103" y="129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 rot="18289469">
        <a:off x="5770740" y="2071191"/>
        <a:ext cx="50705" cy="50705"/>
      </dsp:txXfrm>
    </dsp:sp>
    <dsp:sp modelId="{984FEB91-1535-E64F-8D1A-ED124422C315}">
      <dsp:nvSpPr>
        <dsp:cNvPr id="0" name=""/>
        <dsp:cNvSpPr/>
      </dsp:nvSpPr>
      <dsp:spPr>
        <a:xfrm>
          <a:off x="6085652" y="1318353"/>
          <a:ext cx="1447796" cy="7238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CONSUMATORE</a:t>
          </a:r>
          <a:endParaRPr lang="it-IT" sz="1400" kern="1200" dirty="0"/>
        </a:p>
      </dsp:txBody>
      <dsp:txXfrm>
        <a:off x="6085652" y="1318353"/>
        <a:ext cx="1447796" cy="723898"/>
      </dsp:txXfrm>
    </dsp:sp>
    <dsp:sp modelId="{AEEE5DD1-0CD7-614C-A98E-26BC32F3F68F}">
      <dsp:nvSpPr>
        <dsp:cNvPr id="0" name=""/>
        <dsp:cNvSpPr/>
      </dsp:nvSpPr>
      <dsp:spPr>
        <a:xfrm>
          <a:off x="5506534" y="2499821"/>
          <a:ext cx="579118" cy="25927"/>
        </a:xfrm>
        <a:custGeom>
          <a:avLst/>
          <a:gdLst/>
          <a:ahLst/>
          <a:cxnLst/>
          <a:rect l="0" t="0" r="0" b="0"/>
          <a:pathLst>
            <a:path>
              <a:moveTo>
                <a:pt x="0" y="12963"/>
              </a:moveTo>
              <a:lnTo>
                <a:pt x="579118" y="129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5781615" y="2498307"/>
        <a:ext cx="28955" cy="28955"/>
      </dsp:txXfrm>
    </dsp:sp>
    <dsp:sp modelId="{D43B8088-00AC-7F47-A5AC-FCDFCC9B9046}">
      <dsp:nvSpPr>
        <dsp:cNvPr id="0" name=""/>
        <dsp:cNvSpPr/>
      </dsp:nvSpPr>
      <dsp:spPr>
        <a:xfrm>
          <a:off x="6085652" y="2150836"/>
          <a:ext cx="1447796" cy="7238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CONSUMATORE</a:t>
          </a:r>
          <a:endParaRPr lang="it-IT" sz="1400" kern="1200" dirty="0"/>
        </a:p>
      </dsp:txBody>
      <dsp:txXfrm>
        <a:off x="6085652" y="2150836"/>
        <a:ext cx="1447796" cy="723898"/>
      </dsp:txXfrm>
    </dsp:sp>
    <dsp:sp modelId="{2F62C673-7412-634A-BA33-7E30DACC25CE}">
      <dsp:nvSpPr>
        <dsp:cNvPr id="0" name=""/>
        <dsp:cNvSpPr/>
      </dsp:nvSpPr>
      <dsp:spPr>
        <a:xfrm rot="3310531">
          <a:off x="5289041" y="2916063"/>
          <a:ext cx="1014103" cy="25927"/>
        </a:xfrm>
        <a:custGeom>
          <a:avLst/>
          <a:gdLst/>
          <a:ahLst/>
          <a:cxnLst/>
          <a:rect l="0" t="0" r="0" b="0"/>
          <a:pathLst>
            <a:path>
              <a:moveTo>
                <a:pt x="0" y="12963"/>
              </a:moveTo>
              <a:lnTo>
                <a:pt x="1014103" y="129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 rot="3310531">
        <a:off x="5770740" y="2903674"/>
        <a:ext cx="50705" cy="50705"/>
      </dsp:txXfrm>
    </dsp:sp>
    <dsp:sp modelId="{68CDA98F-064E-F44E-B2FA-4BF2A89617B7}">
      <dsp:nvSpPr>
        <dsp:cNvPr id="0" name=""/>
        <dsp:cNvSpPr/>
      </dsp:nvSpPr>
      <dsp:spPr>
        <a:xfrm>
          <a:off x="6085652" y="2983319"/>
          <a:ext cx="1447796" cy="7238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CONSUMATORE</a:t>
          </a:r>
          <a:endParaRPr lang="it-IT" sz="1400" kern="1200" dirty="0"/>
        </a:p>
      </dsp:txBody>
      <dsp:txXfrm>
        <a:off x="6085652" y="2983319"/>
        <a:ext cx="1447796" cy="723898"/>
      </dsp:txXfrm>
    </dsp:sp>
    <dsp:sp modelId="{E83D13A6-8E39-3B4D-B099-BE92310A342A}">
      <dsp:nvSpPr>
        <dsp:cNvPr id="0" name=""/>
        <dsp:cNvSpPr/>
      </dsp:nvSpPr>
      <dsp:spPr>
        <a:xfrm rot="4249260">
          <a:off x="4914689" y="3332304"/>
          <a:ext cx="1762807" cy="25927"/>
        </a:xfrm>
        <a:custGeom>
          <a:avLst/>
          <a:gdLst/>
          <a:ahLst/>
          <a:cxnLst/>
          <a:rect l="0" t="0" r="0" b="0"/>
          <a:pathLst>
            <a:path>
              <a:moveTo>
                <a:pt x="0" y="12963"/>
              </a:moveTo>
              <a:lnTo>
                <a:pt x="1762807" y="129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600" kern="1200"/>
        </a:p>
      </dsp:txBody>
      <dsp:txXfrm rot="4249260">
        <a:off x="5752023" y="3301198"/>
        <a:ext cx="88140" cy="88140"/>
      </dsp:txXfrm>
    </dsp:sp>
    <dsp:sp modelId="{E03584DE-FEB3-2A46-AFB7-C9E5A8222911}">
      <dsp:nvSpPr>
        <dsp:cNvPr id="0" name=""/>
        <dsp:cNvSpPr/>
      </dsp:nvSpPr>
      <dsp:spPr>
        <a:xfrm>
          <a:off x="6085652" y="3815802"/>
          <a:ext cx="1447796" cy="7238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CONSUMATORE</a:t>
          </a:r>
          <a:endParaRPr lang="it-IT" sz="1400" kern="1200" dirty="0"/>
        </a:p>
      </dsp:txBody>
      <dsp:txXfrm>
        <a:off x="6085652" y="3815802"/>
        <a:ext cx="1447796" cy="72389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BCDC71-30BC-E84B-9582-CD5E664303E4}">
      <dsp:nvSpPr>
        <dsp:cNvPr id="0" name=""/>
        <dsp:cNvSpPr/>
      </dsp:nvSpPr>
      <dsp:spPr>
        <a:xfrm>
          <a:off x="4189733" y="2487117"/>
          <a:ext cx="3433934" cy="385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897"/>
              </a:lnTo>
              <a:lnTo>
                <a:pt x="3433934" y="315897"/>
              </a:lnTo>
              <a:lnTo>
                <a:pt x="3433934" y="3856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C30120-62A3-F241-8A31-64576E0FD49F}">
      <dsp:nvSpPr>
        <dsp:cNvPr id="0" name=""/>
        <dsp:cNvSpPr/>
      </dsp:nvSpPr>
      <dsp:spPr>
        <a:xfrm>
          <a:off x="4189733" y="2487117"/>
          <a:ext cx="1724361" cy="385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897"/>
              </a:lnTo>
              <a:lnTo>
                <a:pt x="1724361" y="315897"/>
              </a:lnTo>
              <a:lnTo>
                <a:pt x="1724361" y="3856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EFFD4E-769F-D646-8389-66C00FE71355}">
      <dsp:nvSpPr>
        <dsp:cNvPr id="0" name=""/>
        <dsp:cNvSpPr/>
      </dsp:nvSpPr>
      <dsp:spPr>
        <a:xfrm>
          <a:off x="4144013" y="2487117"/>
          <a:ext cx="91440" cy="3856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5897"/>
              </a:lnTo>
              <a:lnTo>
                <a:pt x="60508" y="315897"/>
              </a:lnTo>
              <a:lnTo>
                <a:pt x="60508" y="3856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E64FEA-5F42-2B4E-B91E-64B43A35E213}">
      <dsp:nvSpPr>
        <dsp:cNvPr id="0" name=""/>
        <dsp:cNvSpPr/>
      </dsp:nvSpPr>
      <dsp:spPr>
        <a:xfrm>
          <a:off x="2494948" y="2487117"/>
          <a:ext cx="1694784" cy="385686"/>
        </a:xfrm>
        <a:custGeom>
          <a:avLst/>
          <a:gdLst/>
          <a:ahLst/>
          <a:cxnLst/>
          <a:rect l="0" t="0" r="0" b="0"/>
          <a:pathLst>
            <a:path>
              <a:moveTo>
                <a:pt x="1694784" y="0"/>
              </a:moveTo>
              <a:lnTo>
                <a:pt x="1694784" y="315897"/>
              </a:lnTo>
              <a:lnTo>
                <a:pt x="0" y="315897"/>
              </a:lnTo>
              <a:lnTo>
                <a:pt x="0" y="3856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20FDB1-4C48-8740-A577-920A54DF0583}">
      <dsp:nvSpPr>
        <dsp:cNvPr id="0" name=""/>
        <dsp:cNvSpPr/>
      </dsp:nvSpPr>
      <dsp:spPr>
        <a:xfrm>
          <a:off x="785375" y="2487117"/>
          <a:ext cx="3404357" cy="385686"/>
        </a:xfrm>
        <a:custGeom>
          <a:avLst/>
          <a:gdLst/>
          <a:ahLst/>
          <a:cxnLst/>
          <a:rect l="0" t="0" r="0" b="0"/>
          <a:pathLst>
            <a:path>
              <a:moveTo>
                <a:pt x="3404357" y="0"/>
              </a:moveTo>
              <a:lnTo>
                <a:pt x="3404357" y="315897"/>
              </a:lnTo>
              <a:lnTo>
                <a:pt x="0" y="315897"/>
              </a:lnTo>
              <a:lnTo>
                <a:pt x="0" y="3856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3E70E-ECD3-A446-89DB-EE8DE9BDA83C}">
      <dsp:nvSpPr>
        <dsp:cNvPr id="0" name=""/>
        <dsp:cNvSpPr/>
      </dsp:nvSpPr>
      <dsp:spPr>
        <a:xfrm>
          <a:off x="3404735" y="1786833"/>
          <a:ext cx="1569995" cy="7002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MIX DELLA COMUNICAZIONE</a:t>
          </a:r>
          <a:endParaRPr lang="it-IT" sz="1400" kern="1200" dirty="0"/>
        </a:p>
      </dsp:txBody>
      <dsp:txXfrm>
        <a:off x="3404735" y="1786833"/>
        <a:ext cx="1569995" cy="700284"/>
      </dsp:txXfrm>
    </dsp:sp>
    <dsp:sp modelId="{52438B6F-BE71-E04C-ADA3-CF23F8A378AC}">
      <dsp:nvSpPr>
        <dsp:cNvPr id="0" name=""/>
        <dsp:cNvSpPr/>
      </dsp:nvSpPr>
      <dsp:spPr>
        <a:xfrm>
          <a:off x="378" y="2872803"/>
          <a:ext cx="1569995" cy="7002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PUBBLICITÀ</a:t>
          </a:r>
          <a:endParaRPr lang="it-IT" sz="1400" kern="1200" dirty="0"/>
        </a:p>
      </dsp:txBody>
      <dsp:txXfrm>
        <a:off x="378" y="2872803"/>
        <a:ext cx="1569995" cy="700284"/>
      </dsp:txXfrm>
    </dsp:sp>
    <dsp:sp modelId="{EADCBABA-1720-454E-A39F-947825CD7E61}">
      <dsp:nvSpPr>
        <dsp:cNvPr id="0" name=""/>
        <dsp:cNvSpPr/>
      </dsp:nvSpPr>
      <dsp:spPr>
        <a:xfrm>
          <a:off x="1709951" y="2872803"/>
          <a:ext cx="1569995" cy="7002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MARKETING DIRETTO</a:t>
          </a:r>
          <a:endParaRPr lang="it-IT" sz="1400" kern="1200" dirty="0"/>
        </a:p>
      </dsp:txBody>
      <dsp:txXfrm>
        <a:off x="1709951" y="2872803"/>
        <a:ext cx="1569995" cy="700284"/>
      </dsp:txXfrm>
    </dsp:sp>
    <dsp:sp modelId="{43DCF3EC-B526-7E41-A46D-7A2D1E1897CC}">
      <dsp:nvSpPr>
        <dsp:cNvPr id="0" name=""/>
        <dsp:cNvSpPr/>
      </dsp:nvSpPr>
      <dsp:spPr>
        <a:xfrm>
          <a:off x="3419524" y="2872803"/>
          <a:ext cx="1569995" cy="7002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PROMOZIONE DELLE VENDITE </a:t>
          </a:r>
        </a:p>
      </dsp:txBody>
      <dsp:txXfrm>
        <a:off x="3419524" y="2872803"/>
        <a:ext cx="1569995" cy="700284"/>
      </dsp:txXfrm>
    </dsp:sp>
    <dsp:sp modelId="{8CB6F1CB-7290-6948-B676-1BE16BDEA44C}">
      <dsp:nvSpPr>
        <dsp:cNvPr id="0" name=""/>
        <dsp:cNvSpPr/>
      </dsp:nvSpPr>
      <dsp:spPr>
        <a:xfrm>
          <a:off x="5129097" y="2872803"/>
          <a:ext cx="1569995" cy="7002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PROPAGANDA/ PUBBLICHE RELAZIONI</a:t>
          </a:r>
        </a:p>
      </dsp:txBody>
      <dsp:txXfrm>
        <a:off x="5129097" y="2872803"/>
        <a:ext cx="1569995" cy="700284"/>
      </dsp:txXfrm>
    </dsp:sp>
    <dsp:sp modelId="{B14FC3C9-E9AD-9E46-9BB3-F4BA6352BE76}">
      <dsp:nvSpPr>
        <dsp:cNvPr id="0" name=""/>
        <dsp:cNvSpPr/>
      </dsp:nvSpPr>
      <dsp:spPr>
        <a:xfrm>
          <a:off x="6838670" y="2872803"/>
          <a:ext cx="1569995" cy="7002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ALTRO</a:t>
          </a:r>
          <a:endParaRPr lang="it-IT" sz="1400" kern="1200" dirty="0"/>
        </a:p>
      </dsp:txBody>
      <dsp:txXfrm>
        <a:off x="6838670" y="2872803"/>
        <a:ext cx="1569995" cy="7002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2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2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D2D75CE-5400-440E-B939-6485C6EC33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  <a:ext uri="{FAA26D3D-D897-4be2-8F04-BA451C77F1D7}"/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D696579-1865-4D5A-A899-3C5A8B34B7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EB84039C-D750-4196-97B7-4E7283E4C4C2}" type="slidenum">
              <a:rPr lang="en-GB" sz="1200" smtClean="0"/>
              <a:pPr eaLnBrk="1" hangingPunct="1">
                <a:defRPr/>
              </a:pPr>
              <a:t>1</a:t>
            </a:fld>
            <a:endParaRPr lang="en-GB" sz="1200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Segnaposto note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it-IT"/>
          </a:p>
        </p:txBody>
      </p:sp>
      <p:sp>
        <p:nvSpPr>
          <p:cNvPr id="130052" name="Segnaposto numero diapositiva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4EAD77C4-8505-4D89-B78B-2E345C225117}" type="slidenum">
              <a:rPr lang="it-IT" sz="1200" smtClean="0"/>
              <a:pPr eaLnBrk="1" hangingPunct="1">
                <a:defRPr/>
              </a:pPr>
              <a:t>11</a:t>
            </a:fld>
            <a:endParaRPr lang="it-IT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Segnaposto note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it-IT"/>
          </a:p>
        </p:txBody>
      </p:sp>
      <p:sp>
        <p:nvSpPr>
          <p:cNvPr id="130052" name="Segnaposto numero diapositiva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D5178906-ADEA-4BBE-A231-428312243596}" type="slidenum">
              <a:rPr lang="it-IT" sz="1200" smtClean="0"/>
              <a:pPr eaLnBrk="1" hangingPunct="1">
                <a:defRPr/>
              </a:pPr>
              <a:t>12</a:t>
            </a:fld>
            <a:endParaRPr lang="it-IT" sz="12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Segnaposto note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it-IT"/>
          </a:p>
        </p:txBody>
      </p:sp>
      <p:sp>
        <p:nvSpPr>
          <p:cNvPr id="130052" name="Segnaposto numero diapositiva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A9A4E9D3-6792-4DC4-8557-BA303FE295B7}" type="slidenum">
              <a:rPr lang="it-IT" sz="1200" smtClean="0"/>
              <a:pPr eaLnBrk="1" hangingPunct="1">
                <a:defRPr/>
              </a:pPr>
              <a:t>13</a:t>
            </a:fld>
            <a:endParaRPr lang="it-IT" sz="12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Segnaposto note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it-IT"/>
          </a:p>
        </p:txBody>
      </p:sp>
      <p:sp>
        <p:nvSpPr>
          <p:cNvPr id="130052" name="Segnaposto numero diapositiva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9960689E-B90E-4844-90D0-82294506D412}" type="slidenum">
              <a:rPr lang="it-IT" sz="1200" smtClean="0"/>
              <a:pPr eaLnBrk="1" hangingPunct="1">
                <a:defRPr/>
              </a:pPr>
              <a:t>14</a:t>
            </a:fld>
            <a:endParaRPr lang="it-IT" sz="12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Segnaposto note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it-IT"/>
          </a:p>
        </p:txBody>
      </p:sp>
      <p:sp>
        <p:nvSpPr>
          <p:cNvPr id="130052" name="Segnaposto numero diapositiva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92D9CA41-F87F-4AB7-B287-0EB4A22ECEE2}" type="slidenum">
              <a:rPr lang="it-IT" sz="1200" smtClean="0"/>
              <a:pPr eaLnBrk="1" hangingPunct="1">
                <a:defRPr/>
              </a:pPr>
              <a:t>15</a:t>
            </a:fld>
            <a:endParaRPr lang="it-IT" sz="120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Segnaposto note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it-IT"/>
          </a:p>
        </p:txBody>
      </p:sp>
      <p:sp>
        <p:nvSpPr>
          <p:cNvPr id="130052" name="Segnaposto numero diapositiva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CFD36292-7013-45F8-816A-379CBCFCAE35}" type="slidenum">
              <a:rPr lang="it-IT" sz="1200" smtClean="0"/>
              <a:pPr eaLnBrk="1" hangingPunct="1">
                <a:defRPr/>
              </a:pPr>
              <a:t>16</a:t>
            </a:fld>
            <a:endParaRPr lang="it-IT" sz="120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Segnaposto note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it-IT"/>
          </a:p>
        </p:txBody>
      </p:sp>
      <p:sp>
        <p:nvSpPr>
          <p:cNvPr id="130052" name="Segnaposto numero diapositiva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B34C4588-5C68-4540-99C9-96E15F5E8A55}" type="slidenum">
              <a:rPr lang="it-IT" sz="1200" smtClean="0"/>
              <a:pPr eaLnBrk="1" hangingPunct="1">
                <a:defRPr/>
              </a:pPr>
              <a:t>17</a:t>
            </a:fld>
            <a:endParaRPr lang="it-IT" sz="120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Segnaposto note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it-IT"/>
          </a:p>
        </p:txBody>
      </p:sp>
      <p:sp>
        <p:nvSpPr>
          <p:cNvPr id="130052" name="Segnaposto numero diapositiva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2DB27B98-1F7F-48E1-BFE3-2382807E1F91}" type="slidenum">
              <a:rPr lang="it-IT" sz="1200" smtClean="0"/>
              <a:pPr eaLnBrk="1" hangingPunct="1">
                <a:defRPr/>
              </a:pPr>
              <a:t>18</a:t>
            </a:fld>
            <a:endParaRPr lang="it-IT" sz="120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Segnaposto note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it-IT"/>
          </a:p>
        </p:txBody>
      </p:sp>
      <p:sp>
        <p:nvSpPr>
          <p:cNvPr id="130052" name="Segnaposto numero diapositiva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18895E09-5DEC-4278-B939-3B32E2027789}" type="slidenum">
              <a:rPr lang="it-IT" sz="1200" smtClean="0"/>
              <a:pPr eaLnBrk="1" hangingPunct="1">
                <a:defRPr/>
              </a:pPr>
              <a:t>19</a:t>
            </a:fld>
            <a:endParaRPr lang="it-IT" sz="120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Segnaposto note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it-IT"/>
          </a:p>
        </p:txBody>
      </p:sp>
      <p:sp>
        <p:nvSpPr>
          <p:cNvPr id="130052" name="Segnaposto numero diapositiva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41A4ABDA-8585-491A-90EE-9052AC93C3DF}" type="slidenum">
              <a:rPr lang="it-IT" sz="1200" smtClean="0"/>
              <a:pPr eaLnBrk="1" hangingPunct="1">
                <a:defRPr/>
              </a:pPr>
              <a:t>20</a:t>
            </a:fld>
            <a:endParaRPr lang="it-IT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Segnaposto note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it-IT"/>
          </a:p>
        </p:txBody>
      </p:sp>
      <p:sp>
        <p:nvSpPr>
          <p:cNvPr id="130052" name="Segnaposto numero diapositiva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37FFD64A-31B3-4D88-B49C-0232E5D8F78D}" type="slidenum">
              <a:rPr lang="it-IT" sz="1200" smtClean="0"/>
              <a:pPr eaLnBrk="1" hangingPunct="1">
                <a:defRPr/>
              </a:pPr>
              <a:t>3</a:t>
            </a:fld>
            <a:endParaRPr lang="it-IT" sz="120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Segnaposto note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it-IT"/>
          </a:p>
        </p:txBody>
      </p:sp>
      <p:sp>
        <p:nvSpPr>
          <p:cNvPr id="130052" name="Segnaposto numero diapositiva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EDFE8B7F-6AF3-4138-9F0A-9914E1686641}" type="slidenum">
              <a:rPr lang="it-IT" sz="1200" smtClean="0"/>
              <a:pPr eaLnBrk="1" hangingPunct="1">
                <a:defRPr/>
              </a:pPr>
              <a:t>21</a:t>
            </a:fld>
            <a:endParaRPr lang="it-IT" sz="120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Segnaposto note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it-IT"/>
          </a:p>
        </p:txBody>
      </p:sp>
      <p:sp>
        <p:nvSpPr>
          <p:cNvPr id="130052" name="Segnaposto numero diapositiva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46231CE6-46A8-447F-B2D8-E5BBF355AD97}" type="slidenum">
              <a:rPr lang="it-IT" sz="1200" smtClean="0"/>
              <a:pPr eaLnBrk="1" hangingPunct="1">
                <a:defRPr/>
              </a:pPr>
              <a:t>22</a:t>
            </a:fld>
            <a:endParaRPr lang="it-IT" sz="120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Segnaposto note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it-IT"/>
          </a:p>
        </p:txBody>
      </p:sp>
      <p:sp>
        <p:nvSpPr>
          <p:cNvPr id="130052" name="Segnaposto numero diapositiva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75D5DC2D-8DC0-48CB-9A10-B7E8D57E6DF8}" type="slidenum">
              <a:rPr lang="it-IT" sz="1200" smtClean="0"/>
              <a:pPr eaLnBrk="1" hangingPunct="1">
                <a:defRPr/>
              </a:pPr>
              <a:t>23</a:t>
            </a:fld>
            <a:endParaRPr lang="it-IT" sz="120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Segnaposto note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it-IT"/>
          </a:p>
        </p:txBody>
      </p:sp>
      <p:sp>
        <p:nvSpPr>
          <p:cNvPr id="130052" name="Segnaposto numero diapositiva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EE21F3A6-35B3-4E2F-8D84-4C9455010853}" type="slidenum">
              <a:rPr lang="it-IT" sz="1200" smtClean="0"/>
              <a:pPr eaLnBrk="1" hangingPunct="1">
                <a:defRPr/>
              </a:pPr>
              <a:t>24</a:t>
            </a:fld>
            <a:endParaRPr lang="it-IT" sz="120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Segnaposto note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it-IT"/>
          </a:p>
        </p:txBody>
      </p:sp>
      <p:sp>
        <p:nvSpPr>
          <p:cNvPr id="130052" name="Segnaposto numero diapositiva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0830D519-A3DE-47DC-9A9F-B66A7865B224}" type="slidenum">
              <a:rPr lang="it-IT" sz="1200" smtClean="0"/>
              <a:pPr eaLnBrk="1" hangingPunct="1">
                <a:defRPr/>
              </a:pPr>
              <a:t>25</a:t>
            </a:fld>
            <a:endParaRPr lang="it-IT" sz="120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Segnaposto note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it-IT"/>
          </a:p>
        </p:txBody>
      </p:sp>
      <p:sp>
        <p:nvSpPr>
          <p:cNvPr id="130052" name="Segnaposto numero diapositiva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131779CB-C231-4EFA-B6ED-92941FAB4245}" type="slidenum">
              <a:rPr lang="it-IT" sz="1200" smtClean="0"/>
              <a:pPr eaLnBrk="1" hangingPunct="1">
                <a:defRPr/>
              </a:pPr>
              <a:t>26</a:t>
            </a:fld>
            <a:endParaRPr lang="it-IT" sz="120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Segnaposto note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it-IT"/>
          </a:p>
        </p:txBody>
      </p:sp>
      <p:sp>
        <p:nvSpPr>
          <p:cNvPr id="130052" name="Segnaposto numero diapositiva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4B393BA1-4761-423B-9D6D-DAA3EB4CF79F}" type="slidenum">
              <a:rPr lang="it-IT" sz="1200" smtClean="0"/>
              <a:pPr eaLnBrk="1" hangingPunct="1">
                <a:defRPr/>
              </a:pPr>
              <a:t>27</a:t>
            </a:fld>
            <a:endParaRPr lang="it-IT" sz="120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Segnaposto note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it-IT"/>
          </a:p>
        </p:txBody>
      </p:sp>
      <p:sp>
        <p:nvSpPr>
          <p:cNvPr id="130052" name="Segnaposto numero diapositiva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A19124E0-982E-4CA7-B74A-E71598652110}" type="slidenum">
              <a:rPr lang="it-IT" sz="1200" smtClean="0"/>
              <a:pPr eaLnBrk="1" hangingPunct="1">
                <a:defRPr/>
              </a:pPr>
              <a:t>28</a:t>
            </a:fld>
            <a:endParaRPr lang="it-IT" sz="120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Segnaposto note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it-IT"/>
          </a:p>
        </p:txBody>
      </p:sp>
      <p:sp>
        <p:nvSpPr>
          <p:cNvPr id="130052" name="Segnaposto numero diapositiva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B3A16290-EE8D-4255-ADBB-6C5C391BFAEC}" type="slidenum">
              <a:rPr lang="it-IT" sz="1200" smtClean="0"/>
              <a:pPr eaLnBrk="1" hangingPunct="1">
                <a:defRPr/>
              </a:pPr>
              <a:t>29</a:t>
            </a:fld>
            <a:endParaRPr lang="it-IT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Segnaposto note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it-IT"/>
          </a:p>
        </p:txBody>
      </p:sp>
      <p:sp>
        <p:nvSpPr>
          <p:cNvPr id="130052" name="Segnaposto numero diapositiva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2DD24882-45A7-4168-AA68-C9B8EB5AE6F4}" type="slidenum">
              <a:rPr lang="it-IT" sz="1200" smtClean="0"/>
              <a:pPr eaLnBrk="1" hangingPunct="1">
                <a:defRPr/>
              </a:pPr>
              <a:t>4</a:t>
            </a:fld>
            <a:endParaRPr lang="it-IT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Segnaposto note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it-IT"/>
          </a:p>
        </p:txBody>
      </p:sp>
      <p:sp>
        <p:nvSpPr>
          <p:cNvPr id="130052" name="Segnaposto numero diapositiva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9C5F3FAE-4854-43C8-B304-4081033BD2CD}" type="slidenum">
              <a:rPr lang="it-IT" sz="1200" smtClean="0"/>
              <a:pPr eaLnBrk="1" hangingPunct="1">
                <a:defRPr/>
              </a:pPr>
              <a:t>5</a:t>
            </a:fld>
            <a:endParaRPr lang="it-IT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Segnaposto note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it-IT"/>
          </a:p>
        </p:txBody>
      </p:sp>
      <p:sp>
        <p:nvSpPr>
          <p:cNvPr id="130052" name="Segnaposto numero diapositiva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2AF70ACF-8984-46FB-A4F8-D3241839DE7E}" type="slidenum">
              <a:rPr lang="it-IT" sz="1200" smtClean="0"/>
              <a:pPr eaLnBrk="1" hangingPunct="1">
                <a:defRPr/>
              </a:pPr>
              <a:t>6</a:t>
            </a:fld>
            <a:endParaRPr lang="it-IT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Segnaposto note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it-IT"/>
          </a:p>
        </p:txBody>
      </p:sp>
      <p:sp>
        <p:nvSpPr>
          <p:cNvPr id="130052" name="Segnaposto numero diapositiva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DCCD4EDF-B81F-4D0F-BE37-C36107BF9285}" type="slidenum">
              <a:rPr lang="it-IT" sz="1200" smtClean="0"/>
              <a:pPr eaLnBrk="1" hangingPunct="1">
                <a:defRPr/>
              </a:pPr>
              <a:t>7</a:t>
            </a:fld>
            <a:endParaRPr lang="it-IT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Segnaposto note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it-IT"/>
          </a:p>
        </p:txBody>
      </p:sp>
      <p:sp>
        <p:nvSpPr>
          <p:cNvPr id="130052" name="Segnaposto numero diapositiva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DF8B63C5-9D87-4D83-AE18-B5E52E30465B}" type="slidenum">
              <a:rPr lang="it-IT" sz="1200" smtClean="0"/>
              <a:pPr eaLnBrk="1" hangingPunct="1">
                <a:defRPr/>
              </a:pPr>
              <a:t>8</a:t>
            </a:fld>
            <a:endParaRPr lang="it-IT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Segnaposto note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it-IT"/>
          </a:p>
        </p:txBody>
      </p:sp>
      <p:sp>
        <p:nvSpPr>
          <p:cNvPr id="130052" name="Segnaposto numero diapositiva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C1C06CE1-C610-4CF6-ABCA-4293045E6E45}" type="slidenum">
              <a:rPr lang="it-IT" sz="1200" smtClean="0"/>
              <a:pPr eaLnBrk="1" hangingPunct="1">
                <a:defRPr/>
              </a:pPr>
              <a:t>9</a:t>
            </a:fld>
            <a:endParaRPr lang="it-IT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Segnaposto note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it-IT"/>
          </a:p>
        </p:txBody>
      </p:sp>
      <p:sp>
        <p:nvSpPr>
          <p:cNvPr id="130052" name="Segnaposto numero diapositiva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81B2A51A-A9C8-40BB-95B9-10A22BE40FD4}" type="slidenum">
              <a:rPr lang="it-IT" sz="1200" smtClean="0"/>
              <a:pPr eaLnBrk="1" hangingPunct="1">
                <a:defRPr/>
              </a:pPr>
              <a:t>10</a:t>
            </a:fld>
            <a:endParaRPr lang="it-IT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11" descr="LOGO_UNISI_VERTICALE_NER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713" y="1484313"/>
            <a:ext cx="1608137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3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124075" y="6237288"/>
            <a:ext cx="15240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0" y="6248400"/>
            <a:ext cx="28956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51725" y="6237288"/>
            <a:ext cx="12192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3947D5-5944-4440-8589-40BF16DB98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9B6A1-4A89-4DED-9458-05656DAC23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931F3-6900-4B35-B0F7-885B3018BB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187450" y="6237288"/>
            <a:ext cx="19050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7988" y="6237288"/>
            <a:ext cx="12954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286681-2FC0-4FBD-932B-53095D8525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58888" y="6237288"/>
            <a:ext cx="19050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16913" y="6237288"/>
            <a:ext cx="503237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539A2A-29D7-43E3-BAED-2127707590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E690C-16F3-463B-A6D1-DAA4206308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181C0-DA49-4A84-AB87-088075B9DF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187450" y="6237288"/>
            <a:ext cx="19050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29550" y="6237288"/>
            <a:ext cx="12954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9FACB3-1A06-4ACD-B718-DD76E403F1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18463-C7E8-4E82-AC4E-11A1DC8D26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34745-802E-4465-8ED5-EE7443FB0E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573CB-6F64-4B14-9B26-691CE8B3AE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02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2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2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A3B0F214-3491-47F2-AB13-86319665BF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32" name="Picture 11" descr="LOGO_UNISI_VERTICALE_NER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438" y="333375"/>
            <a:ext cx="11874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66" r:id="rId4"/>
    <p:sldLayoutId id="2147484067" r:id="rId5"/>
    <p:sldLayoutId id="2147484076" r:id="rId6"/>
    <p:sldLayoutId id="2147484068" r:id="rId7"/>
    <p:sldLayoutId id="2147484069" r:id="rId8"/>
    <p:sldLayoutId id="2147484070" r:id="rId9"/>
    <p:sldLayoutId id="2147484071" r:id="rId10"/>
    <p:sldLayoutId id="214748407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Char char="•"/>
        <a:defRPr sz="2400">
          <a:solidFill>
            <a:schemeClr val="tx2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763713" y="3940175"/>
            <a:ext cx="7058025" cy="1008063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800000"/>
              </a:buClr>
              <a:buSzPct val="80000"/>
              <a:buFont typeface="Wingdings 3" charset="0"/>
              <a:buChar char="u"/>
              <a:defRPr/>
            </a:pPr>
            <a:r>
              <a:rPr lang="en-GB" sz="1600" dirty="0">
                <a:latin typeface="Optima" charset="0"/>
              </a:rPr>
              <a:t> DIPARTIMENTO  SCIENZE SOCIALI, POLITICHE E COGNITIVE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sz="1200" dirty="0">
              <a:latin typeface="Optima" charset="0"/>
            </a:endParaRPr>
          </a:p>
          <a:p>
            <a:pPr eaLnBrk="1" hangingPunct="1">
              <a:lnSpc>
                <a:spcPct val="80000"/>
              </a:lnSpc>
              <a:buClr>
                <a:srgbClr val="800000"/>
              </a:buClr>
              <a:buSzPct val="80000"/>
              <a:buFont typeface="Wingdings 3" charset="0"/>
              <a:buNone/>
              <a:defRPr/>
            </a:pPr>
            <a:r>
              <a:rPr lang="en-GB" sz="1200" dirty="0">
                <a:latin typeface="Optima" charset="0"/>
              </a:rPr>
              <a:t>     Gaetano </a:t>
            </a:r>
            <a:r>
              <a:rPr lang="en-GB" sz="1200" dirty="0" err="1">
                <a:latin typeface="Optima" charset="0"/>
              </a:rPr>
              <a:t>Torrisi</a:t>
            </a:r>
            <a:endParaRPr lang="en-GB" sz="1200" dirty="0">
              <a:latin typeface="Optima" charset="0"/>
            </a:endParaRPr>
          </a:p>
          <a:p>
            <a:pPr eaLnBrk="1" hangingPunct="1">
              <a:lnSpc>
                <a:spcPct val="80000"/>
              </a:lnSpc>
              <a:buClr>
                <a:srgbClr val="800000"/>
              </a:buClr>
              <a:buSzPct val="80000"/>
              <a:buFont typeface="Wingdings 3" charset="0"/>
              <a:buNone/>
              <a:defRPr/>
            </a:pPr>
            <a:r>
              <a:rPr lang="en-GB" sz="1200" dirty="0">
                <a:latin typeface="Optima" charset="0"/>
              </a:rPr>
              <a:t>     SIENA </a:t>
            </a:r>
            <a:r>
              <a:rPr lang="en-GB" sz="1200" dirty="0" err="1" smtClean="0">
                <a:latin typeface="Optima" charset="0"/>
              </a:rPr>
              <a:t>a.a</a:t>
            </a:r>
            <a:r>
              <a:rPr lang="en-GB" sz="1200" dirty="0" smtClean="0">
                <a:latin typeface="Optima" charset="0"/>
              </a:rPr>
              <a:t> 2014-2015</a:t>
            </a:r>
            <a:endParaRPr lang="en-GB" sz="1200" dirty="0">
              <a:latin typeface="Optima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GB" sz="1200" dirty="0">
              <a:solidFill>
                <a:srgbClr val="CC3300"/>
              </a:solidFill>
              <a:latin typeface="Optima" charset="0"/>
            </a:endParaRPr>
          </a:p>
        </p:txBody>
      </p:sp>
      <p:sp>
        <p:nvSpPr>
          <p:cNvPr id="307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2124075" y="1371600"/>
            <a:ext cx="6486525" cy="1752600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GB" sz="4800">
                <a:latin typeface="Optima" charset="0"/>
              </a:rPr>
              <a:t>Corso di Marketing</a:t>
            </a:r>
            <a:endParaRPr lang="en-GB">
              <a:latin typeface="Optima" charset="0"/>
            </a:endParaRPr>
          </a:p>
        </p:txBody>
      </p:sp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611188" y="3573463"/>
            <a:ext cx="79930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olo 1"/>
          <p:cNvSpPr>
            <a:spLocks noGrp="1"/>
          </p:cNvSpPr>
          <p:nvPr>
            <p:ph type="title"/>
          </p:nvPr>
        </p:nvSpPr>
        <p:spPr>
          <a:xfrm>
            <a:off x="1547813" y="242888"/>
            <a:ext cx="7272337" cy="803275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it-IT" sz="3200" dirty="0" smtClean="0"/>
              <a:t>LE STRATEGIE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47813" y="1277938"/>
            <a:ext cx="7272337" cy="5103812"/>
          </a:xfrm>
          <a:extLst>
            <a:ext uri="{FAA26D3D-D897-4be2-8F04-BA451C77F1D7}"/>
          </a:extLst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b="1" smtClean="0">
                <a:latin typeface="Cambria" pitchFamily="18" charset="0"/>
                <a:ea typeface="MS Mincho" pitchFamily="49" charset="-128"/>
              </a:rPr>
              <a:t>LA COMUNICAZIONE INTEGRATA DI MARKETING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b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b="1" smtClean="0">
                <a:latin typeface="Cambria" pitchFamily="18" charset="0"/>
                <a:ea typeface="MS Mincho" pitchFamily="49" charset="-128"/>
              </a:rPr>
              <a:t>La pubblicità 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La pubblicità tuttavia non è esente da inconvenienti: </a:t>
            </a:r>
          </a:p>
          <a:p>
            <a:pPr marL="0" indent="0" algn="just" eaLnBrk="1" hangingPunct="1">
              <a:lnSpc>
                <a:spcPct val="90000"/>
              </a:lnSpc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Difficoltà nel valutare l</a:t>
            </a:r>
            <a:r>
              <a:rPr lang="it-IT" altLang="it-IT" sz="20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2000" smtClean="0">
                <a:latin typeface="Cambria" pitchFamily="18" charset="0"/>
                <a:ea typeface="MS Mincho" pitchFamily="49" charset="-128"/>
              </a:rPr>
              <a:t>efficacia della pubblicità dato che normalmente non produce cambiamenti delle vendite misurabili e tangibili </a:t>
            </a:r>
          </a:p>
          <a:p>
            <a:pPr marL="0" indent="0" algn="just" eaLnBrk="1" hangingPunct="1">
              <a:lnSpc>
                <a:spcPct val="90000"/>
              </a:lnSpc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Costi molto elevati, soprattutto per la pubblicità televisiva </a:t>
            </a:r>
          </a:p>
          <a:p>
            <a:pPr marL="0" indent="0" algn="just" eaLnBrk="1" hangingPunct="1">
              <a:lnSpc>
                <a:spcPct val="90000"/>
              </a:lnSpc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Difficoltà nel raggiungimento di un pubblico specifico in maniera diretta </a:t>
            </a:r>
          </a:p>
          <a:p>
            <a:pPr marL="0" indent="0" algn="just" eaLnBrk="1" hangingPunct="1">
              <a:lnSpc>
                <a:spcPct val="90000"/>
              </a:lnSpc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Restrizioni legislative </a:t>
            </a:r>
          </a:p>
          <a:p>
            <a:pPr marL="0" indent="0" algn="just" eaLnBrk="1" hangingPunct="1">
              <a:lnSpc>
                <a:spcPct val="90000"/>
              </a:lnSpc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Rischio che il messaggio passi inosservato a causa dell</a:t>
            </a:r>
            <a:r>
              <a:rPr lang="it-IT" altLang="it-IT" sz="20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2000" smtClean="0">
                <a:latin typeface="Cambria" pitchFamily="18" charset="0"/>
                <a:ea typeface="MS Mincho" pitchFamily="49" charset="-128"/>
              </a:rPr>
              <a:t>elevato rumore</a:t>
            </a:r>
          </a:p>
          <a:p>
            <a:pPr marL="0" indent="0" algn="just" eaLnBrk="1" hangingPunct="1">
              <a:lnSpc>
                <a:spcPct val="90000"/>
              </a:lnSpc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9940925" y="4106863"/>
            <a:ext cx="1057275" cy="5191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1910" tIns="41910" rIns="41910" bIns="41910" spcCol="127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endParaRPr lang="it-IT" sz="1100" dirty="0"/>
          </a:p>
        </p:txBody>
      </p:sp>
      <p:sp>
        <p:nvSpPr>
          <p:cNvPr id="107525" name="Segnaposto numero diapositiva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4D87F59C-AC9B-4601-958E-E06648AA686E}" type="slidenum">
              <a:rPr lang="en-GB" sz="1400" smtClean="0"/>
              <a:pPr eaLnBrk="1" hangingPunct="1">
                <a:defRPr/>
              </a:pPr>
              <a:t>10</a:t>
            </a:fld>
            <a:endParaRPr lang="en-GB" sz="1400" smtClean="0"/>
          </a:p>
        </p:txBody>
      </p:sp>
      <p:sp>
        <p:nvSpPr>
          <p:cNvPr id="105478" name="CasellaDiTesto 1"/>
          <p:cNvSpPr txBox="1">
            <a:spLocks noChangeArrowheads="1"/>
          </p:cNvSpPr>
          <p:nvPr/>
        </p:nvSpPr>
        <p:spPr bwMode="auto">
          <a:xfrm>
            <a:off x="3482975" y="3084513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olo 1"/>
          <p:cNvSpPr>
            <a:spLocks noGrp="1"/>
          </p:cNvSpPr>
          <p:nvPr>
            <p:ph type="title"/>
          </p:nvPr>
        </p:nvSpPr>
        <p:spPr>
          <a:xfrm>
            <a:off x="1547813" y="242888"/>
            <a:ext cx="7272337" cy="803275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it-IT" sz="3200" dirty="0" smtClean="0"/>
              <a:t>LE STRATEGIE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47813" y="1277938"/>
            <a:ext cx="7272337" cy="5103812"/>
          </a:xfrm>
          <a:extLst>
            <a:ext uri="{FAA26D3D-D897-4be2-8F04-BA451C77F1D7}"/>
          </a:extLst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70000"/>
              </a:lnSpc>
              <a:buFontTx/>
              <a:buNone/>
              <a:defRPr/>
            </a:pPr>
            <a:r>
              <a:rPr lang="it-IT" sz="1700" b="1" smtClean="0">
                <a:latin typeface="Cambria" pitchFamily="18" charset="0"/>
                <a:ea typeface="MS Mincho" pitchFamily="49" charset="-128"/>
              </a:rPr>
              <a:t>LA COMUNICAZIONE INTEGRATA DI MARKETING</a:t>
            </a:r>
          </a:p>
          <a:p>
            <a:pPr marL="0" indent="0" algn="just" eaLnBrk="1" hangingPunct="1">
              <a:lnSpc>
                <a:spcPct val="70000"/>
              </a:lnSpc>
              <a:buFontTx/>
              <a:buNone/>
              <a:defRPr/>
            </a:pPr>
            <a:endParaRPr lang="it-IT" sz="1700" b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70000"/>
              </a:lnSpc>
              <a:buFontTx/>
              <a:buNone/>
              <a:defRPr/>
            </a:pPr>
            <a:r>
              <a:rPr lang="it-IT" sz="1700" b="1" smtClean="0">
                <a:latin typeface="Cambria" pitchFamily="18" charset="0"/>
                <a:ea typeface="MS Mincho" pitchFamily="49" charset="-128"/>
              </a:rPr>
              <a:t>Il marketing diretto</a:t>
            </a:r>
          </a:p>
          <a:p>
            <a:pPr marL="0" indent="0" algn="just" eaLnBrk="1" hangingPunct="1">
              <a:lnSpc>
                <a:spcPct val="70000"/>
              </a:lnSpc>
              <a:buFontTx/>
              <a:buNone/>
              <a:defRPr/>
            </a:pPr>
            <a:endParaRPr lang="it-IT" sz="1700" b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70000"/>
              </a:lnSpc>
              <a:buFontTx/>
              <a:buNone/>
              <a:defRPr/>
            </a:pPr>
            <a:r>
              <a:rPr lang="it-IT" sz="1700" smtClean="0">
                <a:latin typeface="Cambria" pitchFamily="18" charset="0"/>
                <a:ea typeface="MS Mincho" pitchFamily="49" charset="-128"/>
              </a:rPr>
              <a:t>Per </a:t>
            </a:r>
            <a:r>
              <a:rPr lang="it-IT" sz="1700" b="1" smtClean="0">
                <a:latin typeface="Cambria" pitchFamily="18" charset="0"/>
                <a:ea typeface="MS Mincho" pitchFamily="49" charset="-128"/>
              </a:rPr>
              <a:t>marketing diretto </a:t>
            </a:r>
            <a:r>
              <a:rPr lang="it-IT" sz="1700" smtClean="0">
                <a:latin typeface="Cambria" pitchFamily="18" charset="0"/>
                <a:ea typeface="MS Mincho" pitchFamily="49" charset="-128"/>
              </a:rPr>
              <a:t>si intende </a:t>
            </a:r>
            <a:r>
              <a:rPr lang="it-IT" sz="1700" i="1" smtClean="0">
                <a:latin typeface="Cambria" pitchFamily="18" charset="0"/>
                <a:ea typeface="MS Mincho" pitchFamily="49" charset="-128"/>
              </a:rPr>
              <a:t>qualunque forma di comunicazione che invia i messaggi in modo diretto a un mercato obiettivo, richiedendo una risposta immediata o a breve termine </a:t>
            </a:r>
          </a:p>
          <a:p>
            <a:pPr marL="0" indent="0" algn="just" eaLnBrk="1" hangingPunct="1">
              <a:lnSpc>
                <a:spcPct val="70000"/>
              </a:lnSpc>
              <a:buFontTx/>
              <a:buNone/>
              <a:defRPr/>
            </a:pPr>
            <a:endParaRPr lang="it-IT" sz="17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70000"/>
              </a:lnSpc>
              <a:buFontTx/>
              <a:buNone/>
              <a:defRPr/>
            </a:pPr>
            <a:r>
              <a:rPr lang="it-IT" sz="1700" smtClean="0">
                <a:latin typeface="Cambria" pitchFamily="18" charset="0"/>
                <a:ea typeface="MS Mincho" pitchFamily="49" charset="-128"/>
              </a:rPr>
              <a:t>Esistono varie modalità di marketing diretto:</a:t>
            </a:r>
          </a:p>
          <a:p>
            <a:pPr marL="0" indent="0" algn="just" eaLnBrk="1" hangingPunct="1">
              <a:lnSpc>
                <a:spcPct val="70000"/>
              </a:lnSpc>
              <a:defRPr/>
            </a:pPr>
            <a:r>
              <a:rPr lang="it-IT" sz="1700" i="1" smtClean="0">
                <a:latin typeface="Cambria" pitchFamily="18" charset="0"/>
                <a:ea typeface="MS Mincho" pitchFamily="49" charset="-128"/>
              </a:rPr>
              <a:t>Telemarketing </a:t>
            </a:r>
          </a:p>
          <a:p>
            <a:pPr marL="0" indent="0" algn="just" eaLnBrk="1" hangingPunct="1">
              <a:lnSpc>
                <a:spcPct val="70000"/>
              </a:lnSpc>
              <a:defRPr/>
            </a:pPr>
            <a:r>
              <a:rPr lang="it-IT" sz="1700" i="1" smtClean="0">
                <a:latin typeface="Cambria" pitchFamily="18" charset="0"/>
                <a:ea typeface="MS Mincho" pitchFamily="49" charset="-128"/>
              </a:rPr>
              <a:t>Marketing postale diretto</a:t>
            </a:r>
            <a:r>
              <a:rPr lang="it-IT" sz="1700" smtClean="0">
                <a:latin typeface="Cambria" pitchFamily="18" charset="0"/>
                <a:ea typeface="MS Mincho" pitchFamily="49" charset="-128"/>
              </a:rPr>
              <a:t> o direct mail</a:t>
            </a:r>
          </a:p>
          <a:p>
            <a:pPr marL="0" indent="0" algn="just" eaLnBrk="1" hangingPunct="1">
              <a:lnSpc>
                <a:spcPct val="70000"/>
              </a:lnSpc>
              <a:defRPr/>
            </a:pPr>
            <a:r>
              <a:rPr lang="it-IT" sz="1700" i="1" smtClean="0">
                <a:latin typeface="Cambria" pitchFamily="18" charset="0"/>
                <a:ea typeface="MS Mincho" pitchFamily="49" charset="-128"/>
              </a:rPr>
              <a:t>Vendita diretta </a:t>
            </a:r>
          </a:p>
          <a:p>
            <a:pPr marL="0" indent="0" algn="just" eaLnBrk="1" hangingPunct="1">
              <a:lnSpc>
                <a:spcPct val="70000"/>
              </a:lnSpc>
              <a:defRPr/>
            </a:pPr>
            <a:endParaRPr lang="it-IT" sz="17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70000"/>
              </a:lnSpc>
              <a:buFontTx/>
              <a:buNone/>
              <a:defRPr/>
            </a:pPr>
            <a:r>
              <a:rPr lang="it-IT" sz="1700" smtClean="0">
                <a:latin typeface="Cambria" pitchFamily="18" charset="0"/>
                <a:ea typeface="MS Mincho" pitchFamily="49" charset="-128"/>
              </a:rPr>
              <a:t>Il marketing diretto si avvale anche dell</a:t>
            </a:r>
            <a:r>
              <a:rPr lang="it-IT" altLang="it-IT" sz="17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1700" smtClean="0">
                <a:latin typeface="Cambria" pitchFamily="18" charset="0"/>
                <a:ea typeface="MS Mincho" pitchFamily="49" charset="-128"/>
              </a:rPr>
              <a:t>utilizzo di Internet </a:t>
            </a:r>
          </a:p>
          <a:p>
            <a:pPr marL="0" indent="0" algn="just" eaLnBrk="1" hangingPunct="1">
              <a:lnSpc>
                <a:spcPct val="70000"/>
              </a:lnSpc>
              <a:defRPr/>
            </a:pPr>
            <a:endParaRPr lang="it-IT" sz="17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70000"/>
              </a:lnSpc>
              <a:buFontTx/>
              <a:buNone/>
              <a:defRPr/>
            </a:pPr>
            <a:r>
              <a:rPr lang="it-IT" sz="1700" smtClean="0">
                <a:latin typeface="Cambria" pitchFamily="18" charset="0"/>
                <a:ea typeface="MS Mincho" pitchFamily="49" charset="-128"/>
              </a:rPr>
              <a:t>I vantaggi del marketing diretto: </a:t>
            </a:r>
          </a:p>
          <a:p>
            <a:pPr marL="0" indent="0" algn="just" eaLnBrk="1" hangingPunct="1">
              <a:lnSpc>
                <a:spcPct val="70000"/>
              </a:lnSpc>
              <a:defRPr/>
            </a:pPr>
            <a:r>
              <a:rPr lang="it-IT" sz="1700" smtClean="0">
                <a:latin typeface="Cambria" pitchFamily="18" charset="0"/>
                <a:ea typeface="MS Mincho" pitchFamily="49" charset="-128"/>
              </a:rPr>
              <a:t>Si ha la possibilità di orientarsi esclusivamente a un </a:t>
            </a:r>
            <a:r>
              <a:rPr lang="it-IT" sz="1700" i="1" smtClean="0">
                <a:latin typeface="Cambria" pitchFamily="18" charset="0"/>
                <a:ea typeface="MS Mincho" pitchFamily="49" charset="-128"/>
              </a:rPr>
              <a:t>determinato target </a:t>
            </a:r>
          </a:p>
          <a:p>
            <a:pPr marL="0" indent="0" algn="just" eaLnBrk="1" hangingPunct="1">
              <a:lnSpc>
                <a:spcPct val="70000"/>
              </a:lnSpc>
              <a:defRPr/>
            </a:pPr>
            <a:r>
              <a:rPr lang="it-IT" sz="1700" smtClean="0">
                <a:latin typeface="Cambria" pitchFamily="18" charset="0"/>
                <a:ea typeface="MS Mincho" pitchFamily="49" charset="-128"/>
              </a:rPr>
              <a:t>Mandare un </a:t>
            </a:r>
            <a:r>
              <a:rPr lang="it-IT" sz="1700" i="1" smtClean="0">
                <a:latin typeface="Cambria" pitchFamily="18" charset="0"/>
                <a:ea typeface="MS Mincho" pitchFamily="49" charset="-128"/>
              </a:rPr>
              <a:t>messaggio specifico </a:t>
            </a:r>
          </a:p>
          <a:p>
            <a:pPr marL="0" indent="0" algn="just" eaLnBrk="1" hangingPunct="1">
              <a:lnSpc>
                <a:spcPct val="70000"/>
              </a:lnSpc>
              <a:defRPr/>
            </a:pPr>
            <a:r>
              <a:rPr lang="it-IT" sz="1700" smtClean="0">
                <a:latin typeface="Cambria" pitchFamily="18" charset="0"/>
                <a:ea typeface="MS Mincho" pitchFamily="49" charset="-128"/>
              </a:rPr>
              <a:t>Notevole </a:t>
            </a:r>
            <a:r>
              <a:rPr lang="it-IT" sz="1700" i="1" smtClean="0">
                <a:latin typeface="Cambria" pitchFamily="18" charset="0"/>
                <a:ea typeface="MS Mincho" pitchFamily="49" charset="-128"/>
              </a:rPr>
              <a:t>riduzione degli sprechi </a:t>
            </a:r>
            <a:r>
              <a:rPr lang="it-IT" sz="1700" smtClean="0">
                <a:latin typeface="Cambria" pitchFamily="18" charset="0"/>
                <a:ea typeface="MS Mincho" pitchFamily="49" charset="-128"/>
              </a:rPr>
              <a:t>nel processo di personalizzazione</a:t>
            </a:r>
          </a:p>
          <a:p>
            <a:pPr marL="0" indent="0" algn="just" eaLnBrk="1" hangingPunct="1">
              <a:lnSpc>
                <a:spcPct val="70000"/>
              </a:lnSpc>
              <a:defRPr/>
            </a:pPr>
            <a:r>
              <a:rPr lang="it-IT" sz="1700" smtClean="0">
                <a:latin typeface="Cambria" pitchFamily="18" charset="0"/>
                <a:ea typeface="MS Mincho" pitchFamily="49" charset="-128"/>
              </a:rPr>
              <a:t>Facile </a:t>
            </a:r>
            <a:r>
              <a:rPr lang="it-IT" sz="1700" i="1" smtClean="0">
                <a:latin typeface="Cambria" pitchFamily="18" charset="0"/>
                <a:ea typeface="MS Mincho" pitchFamily="49" charset="-128"/>
              </a:rPr>
              <a:t>valutazione </a:t>
            </a:r>
          </a:p>
          <a:p>
            <a:pPr marL="0" indent="0" algn="just" eaLnBrk="1" hangingPunct="1">
              <a:lnSpc>
                <a:spcPct val="70000"/>
              </a:lnSpc>
              <a:defRPr/>
            </a:pPr>
            <a:endParaRPr lang="it-IT" sz="17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70000"/>
              </a:lnSpc>
              <a:buFontTx/>
              <a:buNone/>
              <a:defRPr/>
            </a:pPr>
            <a:r>
              <a:rPr lang="it-IT" sz="1700" smtClean="0">
                <a:latin typeface="Cambria" pitchFamily="18" charset="0"/>
                <a:ea typeface="MS Mincho" pitchFamily="49" charset="-128"/>
              </a:rPr>
              <a:t>Molti clienti sono tuttavia infastiditi dal marketing diretto</a:t>
            </a:r>
          </a:p>
          <a:p>
            <a:pPr marL="0" indent="0" algn="just" eaLnBrk="1" hangingPunct="1">
              <a:lnSpc>
                <a:spcPct val="70000"/>
              </a:lnSpc>
              <a:defRPr/>
            </a:pPr>
            <a:endParaRPr lang="it-IT" sz="17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70000"/>
              </a:lnSpc>
              <a:buFontTx/>
              <a:buNone/>
              <a:defRPr/>
            </a:pPr>
            <a:endParaRPr lang="it-IT" sz="17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70000"/>
              </a:lnSpc>
              <a:buFontTx/>
              <a:buNone/>
              <a:defRPr/>
            </a:pPr>
            <a:endParaRPr lang="it-IT" sz="1700" smtClean="0">
              <a:latin typeface="Cambria" pitchFamily="18" charset="0"/>
              <a:ea typeface="MS Mincho" pitchFamily="49" charset="-128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9940925" y="4106863"/>
            <a:ext cx="1057275" cy="5191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1910" tIns="41910" rIns="41910" bIns="41910" spcCol="127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endParaRPr lang="it-IT" sz="1100" dirty="0"/>
          </a:p>
        </p:txBody>
      </p:sp>
      <p:sp>
        <p:nvSpPr>
          <p:cNvPr id="107525" name="Segnaposto numero diapositiva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BA008B84-6835-403B-BCA1-D6E5822481A6}" type="slidenum">
              <a:rPr lang="en-GB" sz="1400" smtClean="0"/>
              <a:pPr eaLnBrk="1" hangingPunct="1">
                <a:defRPr/>
              </a:pPr>
              <a:t>11</a:t>
            </a:fld>
            <a:endParaRPr lang="en-GB" sz="1400" smtClean="0"/>
          </a:p>
        </p:txBody>
      </p:sp>
      <p:sp>
        <p:nvSpPr>
          <p:cNvPr id="106502" name="CasellaDiTesto 1"/>
          <p:cNvSpPr txBox="1">
            <a:spLocks noChangeArrowheads="1"/>
          </p:cNvSpPr>
          <p:nvPr/>
        </p:nvSpPr>
        <p:spPr bwMode="auto">
          <a:xfrm>
            <a:off x="3482975" y="3084513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olo 1"/>
          <p:cNvSpPr>
            <a:spLocks noGrp="1"/>
          </p:cNvSpPr>
          <p:nvPr>
            <p:ph type="title"/>
          </p:nvPr>
        </p:nvSpPr>
        <p:spPr>
          <a:xfrm>
            <a:off x="1547813" y="242888"/>
            <a:ext cx="7272337" cy="803275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it-IT" sz="3200" dirty="0" smtClean="0"/>
              <a:t>LE STRATEGIE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47813" y="1277938"/>
            <a:ext cx="7272337" cy="5103812"/>
          </a:xfrm>
          <a:extLst>
            <a:ext uri="{FAA26D3D-D897-4be2-8F04-BA451C77F1D7}"/>
          </a:extLst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70000"/>
              </a:lnSpc>
              <a:buFontTx/>
              <a:buNone/>
              <a:defRPr/>
            </a:pPr>
            <a:r>
              <a:rPr lang="it-IT" sz="1600" b="1" smtClean="0">
                <a:latin typeface="Cambria" pitchFamily="18" charset="0"/>
                <a:ea typeface="MS Mincho" pitchFamily="49" charset="-128"/>
              </a:rPr>
              <a:t>LA COMUNICAZIONE INTEGRATA DI MARKETING</a:t>
            </a:r>
          </a:p>
          <a:p>
            <a:pPr marL="0" indent="0" algn="just" eaLnBrk="1" hangingPunct="1">
              <a:lnSpc>
                <a:spcPct val="70000"/>
              </a:lnSpc>
              <a:buFontTx/>
              <a:buNone/>
              <a:defRPr/>
            </a:pPr>
            <a:endParaRPr lang="it-IT" sz="16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70000"/>
              </a:lnSpc>
              <a:buFontTx/>
              <a:buNone/>
              <a:defRPr/>
            </a:pPr>
            <a:r>
              <a:rPr lang="it-IT" sz="1600" b="1" smtClean="0">
                <a:latin typeface="Cambria" pitchFamily="18" charset="0"/>
                <a:ea typeface="MS Mincho" pitchFamily="49" charset="-128"/>
              </a:rPr>
              <a:t>Promozione delle vendite </a:t>
            </a:r>
          </a:p>
          <a:p>
            <a:pPr marL="0" indent="0" algn="just" eaLnBrk="1" hangingPunct="1">
              <a:lnSpc>
                <a:spcPct val="70000"/>
              </a:lnSpc>
              <a:buFontTx/>
              <a:buNone/>
              <a:defRPr/>
            </a:pPr>
            <a:endParaRPr lang="it-IT" sz="16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1600" smtClean="0">
                <a:latin typeface="Cambria" pitchFamily="18" charset="0"/>
                <a:ea typeface="MS Mincho" pitchFamily="49" charset="-128"/>
              </a:rPr>
              <a:t>La </a:t>
            </a:r>
            <a:r>
              <a:rPr lang="it-IT" sz="1600" b="1" smtClean="0">
                <a:latin typeface="Cambria" pitchFamily="18" charset="0"/>
                <a:ea typeface="MS Mincho" pitchFamily="49" charset="-128"/>
              </a:rPr>
              <a:t>promozione delle vendite </a:t>
            </a:r>
            <a:r>
              <a:rPr lang="it-IT" sz="1600" smtClean="0">
                <a:latin typeface="Cambria" pitchFamily="18" charset="0"/>
                <a:ea typeface="MS Mincho" pitchFamily="49" charset="-128"/>
              </a:rPr>
              <a:t>prevede </a:t>
            </a:r>
            <a:r>
              <a:rPr lang="it-IT" sz="1600" i="1" smtClean="0">
                <a:latin typeface="Cambria" pitchFamily="18" charset="0"/>
                <a:ea typeface="MS Mincho" pitchFamily="49" charset="-128"/>
              </a:rPr>
              <a:t>attività di comunicazione che forniscono incentivi extra per i clienti o per la forza di vendita, finalizzati al raggiungimento di obiettivi a breve termine 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16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1600" b="1" smtClean="0">
                <a:latin typeface="Cambria" pitchFamily="18" charset="0"/>
                <a:ea typeface="MS Mincho" pitchFamily="49" charset="-128"/>
              </a:rPr>
              <a:t>Promozioni orientate al cliente</a:t>
            </a:r>
            <a:r>
              <a:rPr lang="it-IT" sz="1600" smtClean="0">
                <a:latin typeface="Cambria" pitchFamily="18" charset="0"/>
                <a:ea typeface="MS Mincho" pitchFamily="49" charset="-128"/>
              </a:rPr>
              <a:t>: prevedono la distribuzione di buoni acquisto e campioni omaggio, sconti presso punti vendita, lotterie e rimborsi 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16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1600" b="1" smtClean="0">
                <a:latin typeface="Cambria" pitchFamily="18" charset="0"/>
                <a:ea typeface="MS Mincho" pitchFamily="49" charset="-128"/>
              </a:rPr>
              <a:t>Promozioni commerciali</a:t>
            </a:r>
            <a:r>
              <a:rPr lang="it-IT" sz="1600" smtClean="0">
                <a:latin typeface="Cambria" pitchFamily="18" charset="0"/>
                <a:ea typeface="MS Mincho" pitchFamily="49" charset="-128"/>
              </a:rPr>
              <a:t>: promozioni orientate ai canali di distribuzione, compresa la forza di vendita (gare di vendita, sconti in base alle quantità vendute e programmi di formazione)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16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1600" smtClean="0">
                <a:latin typeface="Cambria" pitchFamily="18" charset="0"/>
                <a:ea typeface="MS Mincho" pitchFamily="49" charset="-128"/>
              </a:rPr>
              <a:t>Il vantaggio di questo tipo di promozioni consiste nella creazione di una </a:t>
            </a:r>
            <a:r>
              <a:rPr lang="it-IT" sz="1600" i="1" smtClean="0">
                <a:latin typeface="Cambria" pitchFamily="18" charset="0"/>
                <a:ea typeface="MS Mincho" pitchFamily="49" charset="-128"/>
              </a:rPr>
              <a:t>risposta misurabile nel breve termine</a:t>
            </a:r>
            <a:r>
              <a:rPr lang="it-IT" sz="1600" smtClean="0">
                <a:latin typeface="Cambria" pitchFamily="18" charset="0"/>
                <a:ea typeface="MS Mincho" pitchFamily="49" charset="-128"/>
              </a:rPr>
              <a:t> e in una maggiore </a:t>
            </a:r>
            <a:r>
              <a:rPr lang="it-IT" sz="1600" i="1" smtClean="0">
                <a:latin typeface="Cambria" pitchFamily="18" charset="0"/>
                <a:ea typeface="MS Mincho" pitchFamily="49" charset="-128"/>
              </a:rPr>
              <a:t>efficacia</a:t>
            </a:r>
            <a:r>
              <a:rPr lang="it-IT" sz="1600" smtClean="0">
                <a:latin typeface="Cambria" pitchFamily="18" charset="0"/>
                <a:ea typeface="MS Mincho" pitchFamily="49" charset="-128"/>
              </a:rPr>
              <a:t> rispetto alla pubblicità 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16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1600" smtClean="0">
                <a:latin typeface="Cambria" pitchFamily="18" charset="0"/>
                <a:ea typeface="MS Mincho" pitchFamily="49" charset="-128"/>
              </a:rPr>
              <a:t>Tra </a:t>
            </a:r>
            <a:r>
              <a:rPr lang="it-IT" sz="1600" i="1" smtClean="0">
                <a:latin typeface="Cambria" pitchFamily="18" charset="0"/>
                <a:ea typeface="MS Mincho" pitchFamily="49" charset="-128"/>
              </a:rPr>
              <a:t>gli svantaggi della promozione delle vendite rientra il </a:t>
            </a:r>
            <a:r>
              <a:rPr lang="it-IT" sz="1600" smtClean="0">
                <a:latin typeface="Cambria" pitchFamily="18" charset="0"/>
                <a:ea typeface="MS Mincho" pitchFamily="49" charset="-128"/>
              </a:rPr>
              <a:t>costante accento sulla prezzo che rende i clienti più attenti alla convenienza e alle promozioni, spingendoli ad acquistare i prodotti più economici</a:t>
            </a:r>
          </a:p>
          <a:p>
            <a:pPr marL="0" indent="0" algn="just" eaLnBrk="1" hangingPunct="1">
              <a:lnSpc>
                <a:spcPct val="70000"/>
              </a:lnSpc>
              <a:buFontTx/>
              <a:buNone/>
              <a:defRPr/>
            </a:pPr>
            <a:endParaRPr lang="it-IT" sz="16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70000"/>
              </a:lnSpc>
              <a:buFontTx/>
              <a:buNone/>
              <a:defRPr/>
            </a:pPr>
            <a:endParaRPr lang="it-IT" sz="1600" smtClean="0">
              <a:latin typeface="Cambria" pitchFamily="18" charset="0"/>
              <a:ea typeface="MS Mincho" pitchFamily="49" charset="-128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9940925" y="4106863"/>
            <a:ext cx="1057275" cy="5191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1910" tIns="41910" rIns="41910" bIns="41910" spcCol="127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endParaRPr lang="it-IT" sz="1100" dirty="0"/>
          </a:p>
        </p:txBody>
      </p:sp>
      <p:sp>
        <p:nvSpPr>
          <p:cNvPr id="107525" name="Segnaposto numero diapositiva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5D5332A0-9FCD-4D3C-83F9-1B33AD742201}" type="slidenum">
              <a:rPr lang="en-GB" sz="1400" smtClean="0"/>
              <a:pPr eaLnBrk="1" hangingPunct="1">
                <a:defRPr/>
              </a:pPr>
              <a:t>12</a:t>
            </a:fld>
            <a:endParaRPr lang="en-GB" sz="1400" smtClean="0"/>
          </a:p>
        </p:txBody>
      </p:sp>
      <p:sp>
        <p:nvSpPr>
          <p:cNvPr id="107526" name="CasellaDiTesto 1"/>
          <p:cNvSpPr txBox="1">
            <a:spLocks noChangeArrowheads="1"/>
          </p:cNvSpPr>
          <p:nvPr/>
        </p:nvSpPr>
        <p:spPr bwMode="auto">
          <a:xfrm>
            <a:off x="3482975" y="3084513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olo 1"/>
          <p:cNvSpPr>
            <a:spLocks noGrp="1"/>
          </p:cNvSpPr>
          <p:nvPr>
            <p:ph type="title"/>
          </p:nvPr>
        </p:nvSpPr>
        <p:spPr>
          <a:xfrm>
            <a:off x="1547813" y="242888"/>
            <a:ext cx="7272337" cy="803275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it-IT" sz="3200" dirty="0" smtClean="0"/>
              <a:t>LE STRATEGIE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47813" y="1277938"/>
            <a:ext cx="7272337" cy="5103812"/>
          </a:xfrm>
          <a:extLst>
            <a:ext uri="{FAA26D3D-D897-4be2-8F04-BA451C77F1D7}"/>
          </a:extLst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70000"/>
              </a:lnSpc>
              <a:buFontTx/>
              <a:buNone/>
              <a:defRPr/>
            </a:pPr>
            <a:r>
              <a:rPr lang="it-IT" sz="1600" b="1" smtClean="0">
                <a:latin typeface="Cambria" pitchFamily="18" charset="0"/>
                <a:ea typeface="MS Mincho" pitchFamily="49" charset="-128"/>
              </a:rPr>
              <a:t>LA COMUNICAZIONE INTEGRATA DI MARKETING</a:t>
            </a:r>
          </a:p>
          <a:p>
            <a:pPr marL="0" indent="0" algn="just" eaLnBrk="1" hangingPunct="1">
              <a:lnSpc>
                <a:spcPct val="70000"/>
              </a:lnSpc>
              <a:buFontTx/>
              <a:buNone/>
              <a:defRPr/>
            </a:pPr>
            <a:endParaRPr lang="it-IT" sz="1600" b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70000"/>
              </a:lnSpc>
              <a:buFontTx/>
              <a:buNone/>
              <a:defRPr/>
            </a:pPr>
            <a:r>
              <a:rPr lang="it-IT" sz="1600" b="1" smtClean="0">
                <a:latin typeface="Cambria" pitchFamily="18" charset="0"/>
                <a:ea typeface="MS Mincho" pitchFamily="49" charset="-128"/>
              </a:rPr>
              <a:t>Propaganda e pubbliche relazioni</a:t>
            </a:r>
          </a:p>
          <a:p>
            <a:pPr marL="0" indent="0" algn="just" eaLnBrk="1" hangingPunct="1">
              <a:lnSpc>
                <a:spcPct val="70000"/>
              </a:lnSpc>
              <a:buFontTx/>
              <a:buNone/>
              <a:defRPr/>
            </a:pPr>
            <a:endParaRPr lang="it-IT" sz="1600" b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1600" smtClean="0">
                <a:latin typeface="Cambria" pitchFamily="18" charset="0"/>
                <a:ea typeface="MS Mincho" pitchFamily="49" charset="-128"/>
              </a:rPr>
              <a:t>A differenza della pubblicità, le pubbliche relazioni e le opere di </a:t>
            </a:r>
            <a:r>
              <a:rPr lang="it-IT" sz="1600" i="1" smtClean="0">
                <a:latin typeface="Cambria" pitchFamily="18" charset="0"/>
                <a:ea typeface="MS Mincho" pitchFamily="49" charset="-128"/>
              </a:rPr>
              <a:t>sensibilizzazione sono </a:t>
            </a:r>
            <a:r>
              <a:rPr lang="it-IT" sz="1600" smtClean="0">
                <a:latin typeface="Cambria" pitchFamily="18" charset="0"/>
                <a:ea typeface="MS Mincho" pitchFamily="49" charset="-128"/>
              </a:rPr>
              <a:t>forme di comunicazione che non vengono intraprese dietro compenso 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16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1600" smtClean="0">
                <a:latin typeface="Cambria" pitchFamily="18" charset="0"/>
                <a:ea typeface="MS Mincho" pitchFamily="49" charset="-128"/>
              </a:rPr>
              <a:t>Le PR si manifestano normalmente con un articolo su un giornale o una rivista o con qualunque forma di distribuzione di informazioni impersonale 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16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1600" smtClean="0">
                <a:latin typeface="Cambria" pitchFamily="18" charset="0"/>
                <a:ea typeface="MS Mincho" pitchFamily="49" charset="-128"/>
              </a:rPr>
              <a:t>Spesso le aziende si rivolgono ad agenzie specializzate per garantire che la pubblicazione degli articoli e delle informazioni volte alla promozione vengano diffuse tramite media che raggiungono un</a:t>
            </a:r>
            <a:r>
              <a:rPr lang="it-IT" altLang="it-IT" sz="16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1600" smtClean="0">
                <a:latin typeface="Cambria" pitchFamily="18" charset="0"/>
                <a:ea typeface="MS Mincho" pitchFamily="49" charset="-128"/>
              </a:rPr>
              <a:t>ampia fascia di pubblico 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16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1600" smtClean="0">
                <a:latin typeface="Cambria" pitchFamily="18" charset="0"/>
                <a:ea typeface="MS Mincho" pitchFamily="49" charset="-128"/>
              </a:rPr>
              <a:t>Il vantaggio principale risiede nella </a:t>
            </a:r>
            <a:r>
              <a:rPr lang="it-IT" sz="1600" i="1" smtClean="0">
                <a:latin typeface="Cambria" pitchFamily="18" charset="0"/>
                <a:ea typeface="MS Mincho" pitchFamily="49" charset="-128"/>
              </a:rPr>
              <a:t>presunta obiettività della fonte </a:t>
            </a:r>
            <a:r>
              <a:rPr lang="it-IT" sz="1600" smtClean="0">
                <a:latin typeface="Cambria" pitchFamily="18" charset="0"/>
                <a:ea typeface="MS Mincho" pitchFamily="49" charset="-128"/>
              </a:rPr>
              <a:t>di informazioni, che conferisce maggiore credibilità al messaggio rispetto alla pubblicità. Generalmente non comportano costi aggiuntivi oltre alle spese di agenzia 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16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1600" smtClean="0">
                <a:latin typeface="Cambria" pitchFamily="18" charset="0"/>
                <a:ea typeface="MS Mincho" pitchFamily="49" charset="-128"/>
              </a:rPr>
              <a:t>Il problema risiede nel basso livello di controllo sulle attività di pubbliche relazioni</a:t>
            </a:r>
          </a:p>
          <a:p>
            <a:pPr marL="0" indent="0" algn="just" eaLnBrk="1" hangingPunct="1">
              <a:lnSpc>
                <a:spcPct val="70000"/>
              </a:lnSpc>
              <a:buFontTx/>
              <a:buNone/>
              <a:defRPr/>
            </a:pPr>
            <a:endParaRPr lang="it-IT" sz="16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70000"/>
              </a:lnSpc>
              <a:buFontTx/>
              <a:buNone/>
              <a:defRPr/>
            </a:pPr>
            <a:endParaRPr lang="it-IT" sz="1600" smtClean="0">
              <a:latin typeface="Cambria" pitchFamily="18" charset="0"/>
              <a:ea typeface="MS Mincho" pitchFamily="49" charset="-128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9940925" y="4106863"/>
            <a:ext cx="1057275" cy="5191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1910" tIns="41910" rIns="41910" bIns="41910" spcCol="127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endParaRPr lang="it-IT" sz="1100" dirty="0"/>
          </a:p>
        </p:txBody>
      </p:sp>
      <p:sp>
        <p:nvSpPr>
          <p:cNvPr id="107525" name="Segnaposto numero diapositiva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629700AB-04CC-4406-A1B4-5B9D72DAA5FB}" type="slidenum">
              <a:rPr lang="en-GB" sz="1400" smtClean="0"/>
              <a:pPr eaLnBrk="1" hangingPunct="1">
                <a:defRPr/>
              </a:pPr>
              <a:t>13</a:t>
            </a:fld>
            <a:endParaRPr lang="en-GB" sz="1400" smtClean="0"/>
          </a:p>
        </p:txBody>
      </p:sp>
      <p:sp>
        <p:nvSpPr>
          <p:cNvPr id="108550" name="CasellaDiTesto 1"/>
          <p:cNvSpPr txBox="1">
            <a:spLocks noChangeArrowheads="1"/>
          </p:cNvSpPr>
          <p:nvPr/>
        </p:nvSpPr>
        <p:spPr bwMode="auto">
          <a:xfrm>
            <a:off x="3482975" y="3084513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olo 1"/>
          <p:cNvSpPr>
            <a:spLocks noGrp="1"/>
          </p:cNvSpPr>
          <p:nvPr>
            <p:ph type="title"/>
          </p:nvPr>
        </p:nvSpPr>
        <p:spPr>
          <a:xfrm>
            <a:off x="1547813" y="242888"/>
            <a:ext cx="7272337" cy="803275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it-IT" sz="3200" dirty="0" smtClean="0"/>
              <a:t>LE STRATEGIE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47813" y="1277938"/>
            <a:ext cx="7272337" cy="5103812"/>
          </a:xfrm>
          <a:extLst>
            <a:ext uri="{FAA26D3D-D897-4be2-8F04-BA451C77F1D7}"/>
          </a:extLst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it-IT" sz="1700" b="1" smtClean="0">
                <a:latin typeface="Cambria" pitchFamily="18" charset="0"/>
                <a:ea typeface="MS Mincho" pitchFamily="49" charset="-128"/>
              </a:rPr>
              <a:t>LA COMUNICAZIONE INTEGRATA DI MARKETING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it-IT" sz="1700" b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it-IT" sz="1700" b="1" smtClean="0">
                <a:latin typeface="Cambria" pitchFamily="18" charset="0"/>
                <a:ea typeface="MS Mincho" pitchFamily="49" charset="-128"/>
              </a:rPr>
              <a:t>La vendita mediante personale</a:t>
            </a:r>
            <a:endParaRPr lang="it-IT" sz="17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it-IT" sz="17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it-IT" sz="1700" smtClean="0">
                <a:latin typeface="Cambria" pitchFamily="18" charset="0"/>
                <a:ea typeface="MS Mincho" pitchFamily="49" charset="-128"/>
              </a:rPr>
              <a:t>La vendita mediante personale </a:t>
            </a:r>
            <a:r>
              <a:rPr lang="it-IT" sz="1700" i="1" smtClean="0">
                <a:latin typeface="Cambria" pitchFamily="18" charset="0"/>
                <a:ea typeface="MS Mincho" pitchFamily="49" charset="-128"/>
              </a:rPr>
              <a:t>consiste in un incontro e dunque in una comunicazione personale tra il venditore e acquirente 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it-IT" sz="17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it-IT" sz="1700" smtClean="0">
                <a:latin typeface="Cambria" pitchFamily="18" charset="0"/>
                <a:ea typeface="MS Mincho" pitchFamily="49" charset="-128"/>
              </a:rPr>
              <a:t>Spesso è a questo approccio di marketing che le imprese che operano nei mercati dei beni industriali dedicano buona parte del budget della comunicazione 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it-IT" sz="17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it-IT" sz="1700" smtClean="0">
                <a:latin typeface="Cambria" pitchFamily="18" charset="0"/>
                <a:ea typeface="MS Mincho" pitchFamily="49" charset="-128"/>
              </a:rPr>
              <a:t>Il </a:t>
            </a:r>
            <a:r>
              <a:rPr lang="it-IT" sz="1700" b="1" smtClean="0">
                <a:latin typeface="Cambria" pitchFamily="18" charset="0"/>
                <a:ea typeface="MS Mincho" pitchFamily="49" charset="-128"/>
              </a:rPr>
              <a:t>contatto personale</a:t>
            </a:r>
            <a:r>
              <a:rPr lang="it-IT" sz="1700" smtClean="0">
                <a:latin typeface="Cambria" pitchFamily="18" charset="0"/>
                <a:ea typeface="MS Mincho" pitchFamily="49" charset="-128"/>
              </a:rPr>
              <a:t> consente agli addetti alle vendite di </a:t>
            </a:r>
            <a:r>
              <a:rPr lang="it-IT" sz="1700" i="1" smtClean="0">
                <a:latin typeface="Cambria" pitchFamily="18" charset="0"/>
                <a:ea typeface="MS Mincho" pitchFamily="49" charset="-128"/>
              </a:rPr>
              <a:t>personalizzare i messaggi</a:t>
            </a:r>
            <a:r>
              <a:rPr lang="it-IT" sz="1700" smtClean="0">
                <a:latin typeface="Cambria" pitchFamily="18" charset="0"/>
                <a:ea typeface="MS Mincho" pitchFamily="49" charset="-128"/>
              </a:rPr>
              <a:t> in base ai clienti ai quali si rivolgono e rispondere immediatamente alle domande che si presentano 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it-IT" sz="17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it-IT" sz="1700" smtClean="0">
                <a:latin typeface="Cambria" pitchFamily="18" charset="0"/>
                <a:ea typeface="MS Mincho" pitchFamily="49" charset="-128"/>
              </a:rPr>
              <a:t>Un incontro diretto consente di comunicare un insieme di informazioni superiore rispetto alla pubblicità e ad altri mezzi di comunicazione di massa 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it-IT" sz="17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it-IT" sz="1700" smtClean="0">
                <a:latin typeface="Cambria" pitchFamily="18" charset="0"/>
                <a:ea typeface="MS Mincho" pitchFamily="49" charset="-128"/>
              </a:rPr>
              <a:t>Lo svantaggio maggiore della vendita mediante personale sono i </a:t>
            </a:r>
            <a:r>
              <a:rPr lang="it-IT" sz="1700" b="1" smtClean="0">
                <a:latin typeface="Cambria" pitchFamily="18" charset="0"/>
                <a:ea typeface="MS Mincho" pitchFamily="49" charset="-128"/>
              </a:rPr>
              <a:t>costi</a:t>
            </a:r>
            <a:r>
              <a:rPr lang="it-IT" sz="1700" smtClean="0">
                <a:latin typeface="Cambria" pitchFamily="18" charset="0"/>
                <a:ea typeface="MS Mincho" pitchFamily="49" charset="-128"/>
              </a:rPr>
              <a:t> derivanti dalla formazione e remunerazione degli addetti alle vendite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it-IT" sz="1700" smtClean="0">
              <a:latin typeface="Cambria" pitchFamily="18" charset="0"/>
              <a:ea typeface="MS Mincho" pitchFamily="49" charset="-128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9940925" y="4106863"/>
            <a:ext cx="1057275" cy="5191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1910" tIns="41910" rIns="41910" bIns="41910" spcCol="127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endParaRPr lang="it-IT" sz="1100" dirty="0"/>
          </a:p>
        </p:txBody>
      </p:sp>
      <p:sp>
        <p:nvSpPr>
          <p:cNvPr id="107525" name="Segnaposto numero diapositiva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CBFE7F82-E67C-4EFB-B1B7-62D8A7BC8AB7}" type="slidenum">
              <a:rPr lang="en-GB" sz="1400" smtClean="0"/>
              <a:pPr eaLnBrk="1" hangingPunct="1">
                <a:defRPr/>
              </a:pPr>
              <a:t>14</a:t>
            </a:fld>
            <a:endParaRPr lang="en-GB" sz="1400" smtClean="0"/>
          </a:p>
        </p:txBody>
      </p:sp>
      <p:sp>
        <p:nvSpPr>
          <p:cNvPr id="109574" name="CasellaDiTesto 1"/>
          <p:cNvSpPr txBox="1">
            <a:spLocks noChangeArrowheads="1"/>
          </p:cNvSpPr>
          <p:nvPr/>
        </p:nvSpPr>
        <p:spPr bwMode="auto">
          <a:xfrm>
            <a:off x="3482975" y="3084513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olo 1"/>
          <p:cNvSpPr>
            <a:spLocks noGrp="1"/>
          </p:cNvSpPr>
          <p:nvPr>
            <p:ph type="title"/>
          </p:nvPr>
        </p:nvSpPr>
        <p:spPr>
          <a:xfrm>
            <a:off x="1547813" y="242888"/>
            <a:ext cx="7272337" cy="803275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it-IT" sz="3200" dirty="0" smtClean="0"/>
              <a:t>LE STRATEGIE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47813" y="1277938"/>
            <a:ext cx="7272337" cy="5103812"/>
          </a:xfrm>
          <a:extLst>
            <a:ext uri="{FAA26D3D-D897-4be2-8F04-BA451C77F1D7}"/>
          </a:extLst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b="1" smtClean="0">
                <a:latin typeface="Cambria" pitchFamily="18" charset="0"/>
                <a:ea typeface="MS Mincho" pitchFamily="49" charset="-128"/>
              </a:rPr>
              <a:t>LA COMUNICAZIONE INTEGRATA DI MARKETING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b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b="1" smtClean="0">
                <a:latin typeface="Cambria" pitchFamily="18" charset="0"/>
                <a:ea typeface="MS Mincho" pitchFamily="49" charset="-128"/>
              </a:rPr>
              <a:t>Altre attività di comunicazione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b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Oltre alle attività citate, ne esistono altre altrettanto importanti per il mix di comunicazione: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defRPr/>
            </a:pPr>
            <a:r>
              <a:rPr lang="it-IT" sz="2000" i="1" smtClean="0">
                <a:latin typeface="Cambria" pitchFamily="18" charset="0"/>
                <a:ea typeface="MS Mincho" pitchFamily="49" charset="-128"/>
              </a:rPr>
              <a:t>Packaging</a:t>
            </a:r>
          </a:p>
          <a:p>
            <a:pPr marL="0" indent="0" algn="just" eaLnBrk="1" hangingPunct="1">
              <a:lnSpc>
                <a:spcPct val="90000"/>
              </a:lnSpc>
              <a:defRPr/>
            </a:pPr>
            <a:r>
              <a:rPr lang="it-IT" sz="2000" i="1" smtClean="0">
                <a:latin typeface="Cambria" pitchFamily="18" charset="0"/>
                <a:ea typeface="MS Mincho" pitchFamily="49" charset="-128"/>
              </a:rPr>
              <a:t>Fiere campionarie </a:t>
            </a:r>
          </a:p>
          <a:p>
            <a:pPr marL="0" indent="0" algn="just" eaLnBrk="1" hangingPunct="1">
              <a:lnSpc>
                <a:spcPct val="90000"/>
              </a:lnSpc>
              <a:defRPr/>
            </a:pPr>
            <a:r>
              <a:rPr lang="it-IT" sz="2000" i="1" smtClean="0">
                <a:latin typeface="Cambria" pitchFamily="18" charset="0"/>
                <a:ea typeface="MS Mincho" pitchFamily="49" charset="-128"/>
              </a:rPr>
              <a:t>Eventi </a:t>
            </a:r>
          </a:p>
          <a:p>
            <a:pPr marL="0" indent="0" algn="just" eaLnBrk="1" hangingPunct="1">
              <a:lnSpc>
                <a:spcPct val="90000"/>
              </a:lnSpc>
              <a:defRPr/>
            </a:pPr>
            <a:r>
              <a:rPr lang="it-IT" sz="2000" i="1" smtClean="0">
                <a:latin typeface="Cambria" pitchFamily="18" charset="0"/>
                <a:ea typeface="MS Mincho" pitchFamily="49" charset="-128"/>
              </a:rPr>
              <a:t>Gare </a:t>
            </a:r>
          </a:p>
          <a:p>
            <a:pPr marL="0" indent="0" algn="just" eaLnBrk="1" hangingPunct="1">
              <a:lnSpc>
                <a:spcPct val="90000"/>
              </a:lnSpc>
              <a:defRPr/>
            </a:pPr>
            <a:r>
              <a:rPr lang="it-IT" sz="2000" i="1" smtClean="0">
                <a:latin typeface="Cambria" pitchFamily="18" charset="0"/>
                <a:ea typeface="MS Mincho" pitchFamily="49" charset="-128"/>
              </a:rPr>
              <a:t>Product Placement</a:t>
            </a:r>
          </a:p>
          <a:p>
            <a:pPr marL="0" indent="0" algn="just" eaLnBrk="1" hangingPunct="1">
              <a:lnSpc>
                <a:spcPct val="90000"/>
              </a:lnSpc>
              <a:defRPr/>
            </a:pPr>
            <a:r>
              <a:rPr lang="it-IT" sz="2000" i="1" smtClean="0">
                <a:latin typeface="Cambria" pitchFamily="18" charset="0"/>
                <a:ea typeface="MS Mincho" pitchFamily="49" charset="-128"/>
              </a:rPr>
              <a:t>Dimostrazioni dei prodotti</a:t>
            </a:r>
          </a:p>
          <a:p>
            <a:pPr marL="0" indent="0" algn="just" eaLnBrk="1" hangingPunct="1">
              <a:lnSpc>
                <a:spcPct val="90000"/>
              </a:lnSpc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9940925" y="4106863"/>
            <a:ext cx="1057275" cy="5191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1910" tIns="41910" rIns="41910" bIns="41910" spcCol="127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endParaRPr lang="it-IT" sz="1100" dirty="0"/>
          </a:p>
        </p:txBody>
      </p:sp>
      <p:sp>
        <p:nvSpPr>
          <p:cNvPr id="107525" name="Segnaposto numero diapositiva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ACC1C3F7-E5A9-42FA-A692-6F490DFC0392}" type="slidenum">
              <a:rPr lang="en-GB" sz="1400" smtClean="0"/>
              <a:pPr eaLnBrk="1" hangingPunct="1">
                <a:defRPr/>
              </a:pPr>
              <a:t>15</a:t>
            </a:fld>
            <a:endParaRPr lang="en-GB" sz="1400" smtClean="0"/>
          </a:p>
        </p:txBody>
      </p:sp>
      <p:sp>
        <p:nvSpPr>
          <p:cNvPr id="110598" name="CasellaDiTesto 1"/>
          <p:cNvSpPr txBox="1">
            <a:spLocks noChangeArrowheads="1"/>
          </p:cNvSpPr>
          <p:nvPr/>
        </p:nvSpPr>
        <p:spPr bwMode="auto">
          <a:xfrm>
            <a:off x="3482975" y="3084513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olo 1"/>
          <p:cNvSpPr>
            <a:spLocks noGrp="1"/>
          </p:cNvSpPr>
          <p:nvPr>
            <p:ph type="title"/>
          </p:nvPr>
        </p:nvSpPr>
        <p:spPr>
          <a:xfrm>
            <a:off x="1547813" y="242888"/>
            <a:ext cx="7272337" cy="803275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it-IT" sz="3200" dirty="0" smtClean="0"/>
              <a:t>LE STRATEGIE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47813" y="1277938"/>
            <a:ext cx="7272337" cy="5103812"/>
          </a:xfrm>
          <a:extLst>
            <a:ext uri="{FAA26D3D-D897-4be2-8F04-BA451C77F1D7}"/>
          </a:extLst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b="1" smtClean="0">
                <a:latin typeface="Cambria" pitchFamily="18" charset="0"/>
                <a:ea typeface="MS Mincho" pitchFamily="49" charset="-128"/>
              </a:rPr>
              <a:t>LA GESTIONE DELLA PUBBLICITA</a:t>
            </a:r>
            <a:r>
              <a:rPr lang="it-IT" altLang="it-IT" sz="2000" b="1" smtClean="0">
                <a:latin typeface="Cambria" pitchFamily="18" charset="0"/>
                <a:ea typeface="MS Mincho" pitchFamily="49" charset="-128"/>
              </a:rPr>
              <a:t>’</a:t>
            </a:r>
            <a:endParaRPr lang="it-IT" sz="2000" b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b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b="1" smtClean="0">
                <a:latin typeface="Cambria" pitchFamily="18" charset="0"/>
                <a:ea typeface="MS Mincho" pitchFamily="49" charset="-128"/>
              </a:rPr>
              <a:t>Il processo decisionale relativo alla pubblicità 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Il processo decisionale relativo alla pubblicità presenta sei stadi </a:t>
            </a:r>
          </a:p>
          <a:p>
            <a:pPr marL="0" indent="0" algn="just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it-IT" sz="2000" i="1" smtClean="0">
                <a:latin typeface="Cambria" pitchFamily="18" charset="0"/>
                <a:ea typeface="MS Mincho" pitchFamily="49" charset="-128"/>
              </a:rPr>
              <a:t>Market </a:t>
            </a:r>
          </a:p>
          <a:p>
            <a:pPr marL="0" indent="0" algn="just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it-IT" sz="2000" i="1" smtClean="0">
                <a:latin typeface="Cambria" pitchFamily="18" charset="0"/>
                <a:ea typeface="MS Mincho" pitchFamily="49" charset="-128"/>
              </a:rPr>
              <a:t>Mission</a:t>
            </a:r>
          </a:p>
          <a:p>
            <a:pPr marL="0" indent="0" algn="just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it-IT" sz="2000" i="1" smtClean="0">
                <a:latin typeface="Cambria" pitchFamily="18" charset="0"/>
                <a:ea typeface="MS Mincho" pitchFamily="49" charset="-128"/>
              </a:rPr>
              <a:t>Message</a:t>
            </a:r>
          </a:p>
          <a:p>
            <a:pPr marL="0" indent="0" algn="just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it-IT" sz="2000" i="1" smtClean="0">
                <a:latin typeface="Cambria" pitchFamily="18" charset="0"/>
                <a:ea typeface="MS Mincho" pitchFamily="49" charset="-128"/>
              </a:rPr>
              <a:t>Media</a:t>
            </a:r>
          </a:p>
          <a:p>
            <a:pPr marL="0" indent="0" algn="just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it-IT" sz="2000" i="1" smtClean="0">
                <a:latin typeface="Cambria" pitchFamily="18" charset="0"/>
                <a:ea typeface="MS Mincho" pitchFamily="49" charset="-128"/>
              </a:rPr>
              <a:t>Money</a:t>
            </a:r>
          </a:p>
          <a:p>
            <a:pPr marL="0" indent="0" algn="just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it-IT" sz="2000" i="1" smtClean="0">
                <a:latin typeface="Cambria" pitchFamily="18" charset="0"/>
                <a:ea typeface="MS Mincho" pitchFamily="49" charset="-128"/>
              </a:rPr>
              <a:t>Measurement</a:t>
            </a:r>
          </a:p>
          <a:p>
            <a:pPr marL="0" indent="0" algn="just" eaLnBrk="1" hangingPunct="1">
              <a:lnSpc>
                <a:spcPct val="90000"/>
              </a:lnSpc>
              <a:buFontTx/>
              <a:buAutoNum type="arabicPeriod"/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Questo modello di pianificazione comunicativa prende il nome di </a:t>
            </a:r>
            <a:r>
              <a:rPr lang="it-IT" sz="2000" b="1" smtClean="0">
                <a:latin typeface="Cambria" pitchFamily="18" charset="0"/>
                <a:ea typeface="MS Mincho" pitchFamily="49" charset="-128"/>
              </a:rPr>
              <a:t>modello delle 6M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9940925" y="4106863"/>
            <a:ext cx="1057275" cy="5191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1910" tIns="41910" rIns="41910" bIns="41910" spcCol="127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endParaRPr lang="it-IT" sz="1100" dirty="0"/>
          </a:p>
        </p:txBody>
      </p:sp>
      <p:sp>
        <p:nvSpPr>
          <p:cNvPr id="107525" name="Segnaposto numero diapositiva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F75545F4-A53A-46BA-A5E0-6838EF530ED5}" type="slidenum">
              <a:rPr lang="en-GB" sz="1400" smtClean="0"/>
              <a:pPr eaLnBrk="1" hangingPunct="1">
                <a:defRPr/>
              </a:pPr>
              <a:t>16</a:t>
            </a:fld>
            <a:endParaRPr lang="en-GB" sz="1400" smtClean="0"/>
          </a:p>
        </p:txBody>
      </p:sp>
      <p:sp>
        <p:nvSpPr>
          <p:cNvPr id="111622" name="CasellaDiTesto 1"/>
          <p:cNvSpPr txBox="1">
            <a:spLocks noChangeArrowheads="1"/>
          </p:cNvSpPr>
          <p:nvPr/>
        </p:nvSpPr>
        <p:spPr bwMode="auto">
          <a:xfrm>
            <a:off x="3482975" y="3084513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olo 1"/>
          <p:cNvSpPr>
            <a:spLocks noGrp="1"/>
          </p:cNvSpPr>
          <p:nvPr>
            <p:ph type="title"/>
          </p:nvPr>
        </p:nvSpPr>
        <p:spPr>
          <a:xfrm>
            <a:off x="1547813" y="242888"/>
            <a:ext cx="7272337" cy="803275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it-IT" sz="3200" dirty="0" smtClean="0"/>
              <a:t>LE STRATEGIE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47813" y="1277938"/>
            <a:ext cx="7272337" cy="5103812"/>
          </a:xfrm>
          <a:extLst>
            <a:ext uri="{FAA26D3D-D897-4be2-8F04-BA451C77F1D7}"/>
          </a:extLst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b="1" smtClean="0">
                <a:latin typeface="Cambria" pitchFamily="18" charset="0"/>
                <a:ea typeface="MS Mincho" pitchFamily="49" charset="-128"/>
              </a:rPr>
              <a:t>LA GESTIONE DELLA PUBBLICITA</a:t>
            </a:r>
            <a:r>
              <a:rPr lang="it-IT" altLang="it-IT" sz="2000" b="1" smtClean="0">
                <a:latin typeface="Cambria" pitchFamily="18" charset="0"/>
                <a:ea typeface="MS Mincho" pitchFamily="49" charset="-128"/>
              </a:rPr>
              <a:t>’</a:t>
            </a:r>
            <a:endParaRPr lang="it-IT" sz="2000" b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b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b="1" smtClean="0">
                <a:latin typeface="Cambria" pitchFamily="18" charset="0"/>
                <a:ea typeface="MS Mincho" pitchFamily="49" charset="-128"/>
              </a:rPr>
              <a:t>Selezione del pubblico di riferimento 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b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Solitamente i seguenti obiettivi vengono individuati durante l</a:t>
            </a:r>
            <a:r>
              <a:rPr lang="it-IT" altLang="it-IT" sz="20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2000" smtClean="0">
                <a:latin typeface="Cambria" pitchFamily="18" charset="0"/>
                <a:ea typeface="MS Mincho" pitchFamily="49" charset="-128"/>
              </a:rPr>
              <a:t>elaborazione della strategia di marketing 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Il pubblico di riferimento per la pubblicità è composto dai segmenti ai quali l</a:t>
            </a:r>
            <a:r>
              <a:rPr lang="it-IT" altLang="it-IT" sz="20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2000" smtClean="0">
                <a:latin typeface="Cambria" pitchFamily="18" charset="0"/>
                <a:ea typeface="MS Mincho" pitchFamily="49" charset="-128"/>
              </a:rPr>
              <a:t>impresa intende rivolgersi, che costituiscono il fulcro della strategia di marketing, ma può comprendere anche </a:t>
            </a:r>
            <a:r>
              <a:rPr lang="it-IT" sz="2000" i="1" smtClean="0">
                <a:latin typeface="Cambria" pitchFamily="18" charset="0"/>
                <a:ea typeface="MS Mincho" pitchFamily="49" charset="-128"/>
              </a:rPr>
              <a:t>target non composti da clienti 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i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Alcune pubblicità sono dirette a </a:t>
            </a:r>
            <a:r>
              <a:rPr lang="it-IT" sz="2000" i="1" smtClean="0">
                <a:latin typeface="Cambria" pitchFamily="18" charset="0"/>
                <a:ea typeface="MS Mincho" pitchFamily="49" charset="-128"/>
              </a:rPr>
              <a:t>potenziali investitori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9940925" y="4106863"/>
            <a:ext cx="1057275" cy="5191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1910" tIns="41910" rIns="41910" bIns="41910" spcCol="127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endParaRPr lang="it-IT" sz="1100" dirty="0"/>
          </a:p>
        </p:txBody>
      </p:sp>
      <p:sp>
        <p:nvSpPr>
          <p:cNvPr id="107525" name="Segnaposto numero diapositiva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9ABBBF88-808A-45C0-A283-03D5CBF334F6}" type="slidenum">
              <a:rPr lang="en-GB" sz="1400" smtClean="0"/>
              <a:pPr eaLnBrk="1" hangingPunct="1">
                <a:defRPr/>
              </a:pPr>
              <a:t>17</a:t>
            </a:fld>
            <a:endParaRPr lang="en-GB" sz="1400" smtClean="0"/>
          </a:p>
        </p:txBody>
      </p:sp>
      <p:sp>
        <p:nvSpPr>
          <p:cNvPr id="112646" name="CasellaDiTesto 1"/>
          <p:cNvSpPr txBox="1">
            <a:spLocks noChangeArrowheads="1"/>
          </p:cNvSpPr>
          <p:nvPr/>
        </p:nvSpPr>
        <p:spPr bwMode="auto">
          <a:xfrm>
            <a:off x="3482975" y="3084513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olo 1"/>
          <p:cNvSpPr>
            <a:spLocks noGrp="1"/>
          </p:cNvSpPr>
          <p:nvPr>
            <p:ph type="title"/>
          </p:nvPr>
        </p:nvSpPr>
        <p:spPr>
          <a:xfrm>
            <a:off x="1547813" y="242888"/>
            <a:ext cx="7272337" cy="803275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it-IT" sz="3200" dirty="0" smtClean="0"/>
              <a:t>LE STRATEGIE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47813" y="1277938"/>
            <a:ext cx="7272337" cy="5103812"/>
          </a:xfrm>
          <a:extLst>
            <a:ext uri="{FAA26D3D-D897-4be2-8F04-BA451C77F1D7}"/>
          </a:extLst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70000"/>
              </a:lnSpc>
              <a:buFontTx/>
              <a:buNone/>
              <a:defRPr/>
            </a:pPr>
            <a:r>
              <a:rPr lang="it-IT" sz="1400" b="1" smtClean="0">
                <a:latin typeface="Cambria" pitchFamily="18" charset="0"/>
                <a:ea typeface="MS Mincho" pitchFamily="49" charset="-128"/>
              </a:rPr>
              <a:t>LA GESTIONE DELLA PUBBLICITA</a:t>
            </a:r>
            <a:r>
              <a:rPr lang="it-IT" altLang="it-IT" sz="1400" b="1" smtClean="0">
                <a:latin typeface="Cambria" pitchFamily="18" charset="0"/>
                <a:ea typeface="MS Mincho" pitchFamily="49" charset="-128"/>
              </a:rPr>
              <a:t>’</a:t>
            </a:r>
            <a:endParaRPr lang="it-IT" sz="1400" b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70000"/>
              </a:lnSpc>
              <a:buFontTx/>
              <a:buNone/>
              <a:defRPr/>
            </a:pPr>
            <a:endParaRPr lang="it-IT" sz="1400" b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1400" b="1" smtClean="0">
                <a:latin typeface="Cambria" pitchFamily="18" charset="0"/>
                <a:ea typeface="MS Mincho" pitchFamily="49" charset="-128"/>
              </a:rPr>
              <a:t>Definizione degli obiettivi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1400" b="1" i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1400" smtClean="0">
                <a:latin typeface="Cambria" pitchFamily="18" charset="0"/>
                <a:ea typeface="MS Mincho" pitchFamily="49" charset="-128"/>
              </a:rPr>
              <a:t>Ciò che induce le aziende a pubblicizzare i propri prodotti o servizi è la possibilità di aumentare le vendite e profitti, se non nel breve termine, almeno periodo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14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1400" smtClean="0">
                <a:latin typeface="Cambria" pitchFamily="18" charset="0"/>
                <a:ea typeface="MS Mincho" pitchFamily="49" charset="-128"/>
              </a:rPr>
              <a:t>Sarebbe impreciso tuttavia attribuire un obiettivo di vendita esclusivamente alla pubblicità dal momento che molti altri comportamenti dell</a:t>
            </a:r>
            <a:r>
              <a:rPr lang="it-IT" altLang="it-IT" sz="14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1400" smtClean="0">
                <a:latin typeface="Cambria" pitchFamily="18" charset="0"/>
                <a:ea typeface="MS Mincho" pitchFamily="49" charset="-128"/>
              </a:rPr>
              <a:t>azienda e della concorrenza finiscono per esercitare un</a:t>
            </a:r>
            <a:r>
              <a:rPr lang="it-IT" altLang="it-IT" sz="14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1400" smtClean="0">
                <a:latin typeface="Cambria" pitchFamily="18" charset="0"/>
                <a:ea typeface="MS Mincho" pitchFamily="49" charset="-128"/>
              </a:rPr>
              <a:t>influenza sull</a:t>
            </a:r>
            <a:r>
              <a:rPr lang="it-IT" altLang="it-IT" sz="14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1400" smtClean="0">
                <a:latin typeface="Cambria" pitchFamily="18" charset="0"/>
                <a:ea typeface="MS Mincho" pitchFamily="49" charset="-128"/>
              </a:rPr>
              <a:t>andamento delle vendite 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14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1400" smtClean="0">
                <a:latin typeface="Cambria" pitchFamily="18" charset="0"/>
                <a:ea typeface="MS Mincho" pitchFamily="49" charset="-128"/>
              </a:rPr>
              <a:t>Le agenzie di pubblicità vengono normalmente valutate secondo gli </a:t>
            </a:r>
            <a:r>
              <a:rPr lang="it-IT" sz="1400" i="1" smtClean="0">
                <a:latin typeface="Cambria" pitchFamily="18" charset="0"/>
                <a:ea typeface="MS Mincho" pitchFamily="49" charset="-128"/>
              </a:rPr>
              <a:t>obiettivi a medio termine </a:t>
            </a:r>
            <a:r>
              <a:rPr lang="it-IT" sz="1400" smtClean="0">
                <a:latin typeface="Cambria" pitchFamily="18" charset="0"/>
                <a:ea typeface="MS Mincho" pitchFamily="49" charset="-128"/>
              </a:rPr>
              <a:t>piuttosto che per il raggiungimento di obiettivi di vendita a breve termine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14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1400" smtClean="0">
                <a:latin typeface="Cambria" pitchFamily="18" charset="0"/>
                <a:ea typeface="MS Mincho" pitchFamily="49" charset="-128"/>
              </a:rPr>
              <a:t>Questi obiettivi a medio termine vengono formulati sulla base di come la pubblicità crea la risposta del cliente. Tutti i modelli più comuni presentano tre stadi principali nel passaggio da un livello di risposta scarso ha elevato: </a:t>
            </a:r>
          </a:p>
          <a:p>
            <a:pPr marL="0" indent="0" algn="just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it-IT" sz="1400" i="1" smtClean="0">
                <a:latin typeface="Cambria" pitchFamily="18" charset="0"/>
                <a:ea typeface="MS Mincho" pitchFamily="49" charset="-128"/>
              </a:rPr>
              <a:t>Il livello di risposta più basso è lo stadio cognitivo </a:t>
            </a:r>
          </a:p>
          <a:p>
            <a:pPr marL="0" indent="0" algn="just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it-IT" sz="1400" i="1" smtClean="0">
                <a:latin typeface="Cambria" pitchFamily="18" charset="0"/>
                <a:ea typeface="MS Mincho" pitchFamily="49" charset="-128"/>
              </a:rPr>
              <a:t>Il livello successivo è lo stadio affettivo </a:t>
            </a:r>
          </a:p>
          <a:p>
            <a:pPr marL="0" indent="0" algn="just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it-IT" sz="1400" i="1" smtClean="0">
                <a:latin typeface="Cambria" pitchFamily="18" charset="0"/>
                <a:ea typeface="MS Mincho" pitchFamily="49" charset="-128"/>
              </a:rPr>
              <a:t>L</a:t>
            </a:r>
            <a:r>
              <a:rPr lang="it-IT" altLang="it-IT" sz="1400" i="1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1400" i="1" smtClean="0">
                <a:latin typeface="Cambria" pitchFamily="18" charset="0"/>
                <a:ea typeface="MS Mincho" pitchFamily="49" charset="-128"/>
              </a:rPr>
              <a:t>ultimo livello lo stadio comportamentale </a:t>
            </a:r>
          </a:p>
          <a:p>
            <a:pPr marL="0" indent="0" algn="just" eaLnBrk="1" hangingPunct="1">
              <a:lnSpc>
                <a:spcPct val="90000"/>
              </a:lnSpc>
              <a:buFontTx/>
              <a:buAutoNum type="arabicPeriod"/>
              <a:defRPr/>
            </a:pPr>
            <a:endParaRPr lang="it-IT" sz="14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1400" smtClean="0">
                <a:latin typeface="Cambria" pitchFamily="18" charset="0"/>
                <a:ea typeface="MS Mincho" pitchFamily="49" charset="-128"/>
              </a:rPr>
              <a:t>Questo modello prendere talvolta il nome di </a:t>
            </a:r>
            <a:r>
              <a:rPr lang="it-IT" sz="1400" b="1" smtClean="0">
                <a:latin typeface="Cambria" pitchFamily="18" charset="0"/>
                <a:ea typeface="MS Mincho" pitchFamily="49" charset="-128"/>
              </a:rPr>
              <a:t>modello della gerarchia persuasiva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9940925" y="4106863"/>
            <a:ext cx="1057275" cy="5191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1910" tIns="41910" rIns="41910" bIns="41910" spcCol="127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endParaRPr lang="it-IT" sz="1100" dirty="0"/>
          </a:p>
        </p:txBody>
      </p:sp>
      <p:sp>
        <p:nvSpPr>
          <p:cNvPr id="107525" name="Segnaposto numero diapositiva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F3D4AB21-52C7-4CD6-85AA-80E155FFAEF8}" type="slidenum">
              <a:rPr lang="en-GB" sz="1400" smtClean="0"/>
              <a:pPr eaLnBrk="1" hangingPunct="1">
                <a:defRPr/>
              </a:pPr>
              <a:t>18</a:t>
            </a:fld>
            <a:endParaRPr lang="en-GB" sz="1400" smtClean="0"/>
          </a:p>
        </p:txBody>
      </p:sp>
      <p:sp>
        <p:nvSpPr>
          <p:cNvPr id="113670" name="CasellaDiTesto 1"/>
          <p:cNvSpPr txBox="1">
            <a:spLocks noChangeArrowheads="1"/>
          </p:cNvSpPr>
          <p:nvPr/>
        </p:nvSpPr>
        <p:spPr bwMode="auto">
          <a:xfrm>
            <a:off x="3482975" y="3084513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olo 1"/>
          <p:cNvSpPr>
            <a:spLocks noGrp="1"/>
          </p:cNvSpPr>
          <p:nvPr>
            <p:ph type="title"/>
          </p:nvPr>
        </p:nvSpPr>
        <p:spPr>
          <a:xfrm>
            <a:off x="1547813" y="242888"/>
            <a:ext cx="7272337" cy="803275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it-IT" sz="3200" dirty="0" smtClean="0"/>
              <a:t>LE STRATEGIE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47813" y="981075"/>
            <a:ext cx="7272337" cy="5688013"/>
          </a:xfrm>
          <a:extLst>
            <a:ext uri="{FAA26D3D-D897-4be2-8F04-BA451C77F1D7}"/>
          </a:extLst>
        </p:spPr>
        <p:txBody>
          <a:bodyPr>
            <a:noAutofit/>
          </a:bodyPr>
          <a:lstStyle/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1500" b="1" smtClean="0">
                <a:latin typeface="Cambria" pitchFamily="18" charset="0"/>
                <a:ea typeface="MS Mincho" pitchFamily="49" charset="-128"/>
              </a:rPr>
              <a:t>LA GESTIONE DELLA PUBBLICITA</a:t>
            </a:r>
            <a:r>
              <a:rPr lang="it-IT" altLang="it-IT" sz="1500" b="1" smtClean="0">
                <a:latin typeface="Cambria" pitchFamily="18" charset="0"/>
                <a:ea typeface="MS Mincho" pitchFamily="49" charset="-128"/>
              </a:rPr>
              <a:t>’</a:t>
            </a:r>
            <a:endParaRPr lang="it-IT" sz="1500" b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1500" b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1500" b="1" smtClean="0">
                <a:latin typeface="Cambria" pitchFamily="18" charset="0"/>
                <a:ea typeface="MS Mincho" pitchFamily="49" charset="-128"/>
              </a:rPr>
              <a:t>Definizione degli obiettivi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1500" b="1" i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1500" smtClean="0">
                <a:latin typeface="Cambria" pitchFamily="18" charset="0"/>
                <a:ea typeface="MS Mincho" pitchFamily="49" charset="-128"/>
              </a:rPr>
              <a:t>Ciò che induce le aziende a pubblicizzare i propri prodotti o servizi è la possibilità di aumentare le vendite e profitti, se non nel breve termine, almeno periodo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15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1500" smtClean="0">
                <a:latin typeface="Cambria" pitchFamily="18" charset="0"/>
                <a:ea typeface="MS Mincho" pitchFamily="49" charset="-128"/>
              </a:rPr>
              <a:t>Sarebbe impreciso tuttavia attribuire un obiettivo di vendita esclusivamente alla pubblicità dal momento che molti altri comportamenti dell</a:t>
            </a:r>
            <a:r>
              <a:rPr lang="it-IT" altLang="it-IT" sz="15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1500" smtClean="0">
                <a:latin typeface="Cambria" pitchFamily="18" charset="0"/>
                <a:ea typeface="MS Mincho" pitchFamily="49" charset="-128"/>
              </a:rPr>
              <a:t>azienda e della concorrenza finiscono per esercitare un</a:t>
            </a:r>
            <a:r>
              <a:rPr lang="it-IT" altLang="it-IT" sz="15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1500" smtClean="0">
                <a:latin typeface="Cambria" pitchFamily="18" charset="0"/>
                <a:ea typeface="MS Mincho" pitchFamily="49" charset="-128"/>
              </a:rPr>
              <a:t>influenza sull</a:t>
            </a:r>
            <a:r>
              <a:rPr lang="it-IT" altLang="it-IT" sz="15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1500" smtClean="0">
                <a:latin typeface="Cambria" pitchFamily="18" charset="0"/>
                <a:ea typeface="MS Mincho" pitchFamily="49" charset="-128"/>
              </a:rPr>
              <a:t>andamento delle vendite 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15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1500" smtClean="0">
                <a:latin typeface="Cambria" pitchFamily="18" charset="0"/>
                <a:ea typeface="MS Mincho" pitchFamily="49" charset="-128"/>
              </a:rPr>
              <a:t>Le agenzie di pubblicità vengono normalmente valutate secondo gli </a:t>
            </a:r>
            <a:r>
              <a:rPr lang="it-IT" sz="1500" i="1" smtClean="0">
                <a:latin typeface="Cambria" pitchFamily="18" charset="0"/>
                <a:ea typeface="MS Mincho" pitchFamily="49" charset="-128"/>
              </a:rPr>
              <a:t>obiettivi a medio termine </a:t>
            </a:r>
            <a:r>
              <a:rPr lang="it-IT" sz="1500" smtClean="0">
                <a:latin typeface="Cambria" pitchFamily="18" charset="0"/>
                <a:ea typeface="MS Mincho" pitchFamily="49" charset="-128"/>
              </a:rPr>
              <a:t>piuttosto che per il raggiungimento di obiettivi di vendita a breve termine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15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1500" smtClean="0">
                <a:latin typeface="Cambria" pitchFamily="18" charset="0"/>
                <a:ea typeface="MS Mincho" pitchFamily="49" charset="-128"/>
              </a:rPr>
              <a:t>Questi obiettivi a medio termine vengono formulati sulla base di come la pubblicità crea la risposta del cliente. Tutti i modelli più comuni presentano tre stadi principali nel passaggio da un livello di risposta scarso ha elevato: </a:t>
            </a:r>
          </a:p>
          <a:p>
            <a:pPr marL="0" indent="0" algn="just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it-IT" sz="1500" i="1" smtClean="0">
                <a:latin typeface="Cambria" pitchFamily="18" charset="0"/>
                <a:ea typeface="MS Mincho" pitchFamily="49" charset="-128"/>
              </a:rPr>
              <a:t>Il livello di risposta più basso è lo stadio cognitivo </a:t>
            </a:r>
          </a:p>
          <a:p>
            <a:pPr marL="0" indent="0" algn="just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it-IT" sz="1500" i="1" smtClean="0">
                <a:latin typeface="Cambria" pitchFamily="18" charset="0"/>
                <a:ea typeface="MS Mincho" pitchFamily="49" charset="-128"/>
              </a:rPr>
              <a:t>Il livello successivo è lo stadio affettivo </a:t>
            </a:r>
          </a:p>
          <a:p>
            <a:pPr marL="0" indent="0" algn="just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it-IT" sz="1500" i="1" smtClean="0">
                <a:latin typeface="Cambria" pitchFamily="18" charset="0"/>
                <a:ea typeface="MS Mincho" pitchFamily="49" charset="-128"/>
              </a:rPr>
              <a:t>L</a:t>
            </a:r>
            <a:r>
              <a:rPr lang="it-IT" altLang="it-IT" sz="1500" i="1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1500" i="1" smtClean="0">
                <a:latin typeface="Cambria" pitchFamily="18" charset="0"/>
                <a:ea typeface="MS Mincho" pitchFamily="49" charset="-128"/>
              </a:rPr>
              <a:t>ultimo livello lo stadio comportamentale </a:t>
            </a:r>
          </a:p>
          <a:p>
            <a:pPr marL="0" indent="0" algn="just" eaLnBrk="1" hangingPunct="1">
              <a:lnSpc>
                <a:spcPct val="90000"/>
              </a:lnSpc>
              <a:buFontTx/>
              <a:buAutoNum type="arabicPeriod"/>
              <a:defRPr/>
            </a:pPr>
            <a:endParaRPr lang="it-IT" sz="15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1500" smtClean="0">
                <a:latin typeface="Cambria" pitchFamily="18" charset="0"/>
                <a:ea typeface="MS Mincho" pitchFamily="49" charset="-128"/>
              </a:rPr>
              <a:t>Questo modello prendere talvolta il nome di </a:t>
            </a:r>
            <a:r>
              <a:rPr lang="it-IT" sz="1500" b="1" smtClean="0">
                <a:latin typeface="Cambria" pitchFamily="18" charset="0"/>
                <a:ea typeface="MS Mincho" pitchFamily="49" charset="-128"/>
              </a:rPr>
              <a:t>modello della gerarchia persuasiva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9940925" y="4106863"/>
            <a:ext cx="1057275" cy="5191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1910" tIns="41910" rIns="41910" bIns="41910" spcCol="127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endParaRPr lang="it-IT" sz="1100" dirty="0"/>
          </a:p>
        </p:txBody>
      </p:sp>
      <p:sp>
        <p:nvSpPr>
          <p:cNvPr id="107525" name="Segnaposto numero diapositiva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D070A24E-3805-4904-B76C-122B0423B309}" type="slidenum">
              <a:rPr lang="en-GB" sz="1400" smtClean="0"/>
              <a:pPr eaLnBrk="1" hangingPunct="1">
                <a:defRPr/>
              </a:pPr>
              <a:t>19</a:t>
            </a:fld>
            <a:endParaRPr lang="en-GB" sz="1400" smtClean="0"/>
          </a:p>
        </p:txBody>
      </p:sp>
      <p:sp>
        <p:nvSpPr>
          <p:cNvPr id="114694" name="CasellaDiTesto 1"/>
          <p:cNvSpPr txBox="1">
            <a:spLocks noChangeArrowheads="1"/>
          </p:cNvSpPr>
          <p:nvPr/>
        </p:nvSpPr>
        <p:spPr bwMode="auto">
          <a:xfrm>
            <a:off x="3482975" y="3084513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ctrTitle"/>
          </p:nvPr>
        </p:nvSpPr>
        <p:spPr>
          <a:xfrm>
            <a:off x="2339975" y="333375"/>
            <a:ext cx="6127750" cy="4267200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it-IT" sz="6600" dirty="0"/>
              <a:t>Lezione </a:t>
            </a:r>
            <a:r>
              <a:rPr lang="it-IT" sz="6600" dirty="0" smtClean="0"/>
              <a:t>16</a:t>
            </a:r>
            <a:endParaRPr lang="it-IT" sz="6600" dirty="0"/>
          </a:p>
        </p:txBody>
      </p:sp>
      <p:sp>
        <p:nvSpPr>
          <p:cNvPr id="4099" name="Sottotitolo 2"/>
          <p:cNvSpPr>
            <a:spLocks noGrp="1"/>
          </p:cNvSpPr>
          <p:nvPr>
            <p:ph type="subTitle" idx="1"/>
          </p:nvPr>
        </p:nvSpPr>
        <p:spPr>
          <a:xfrm>
            <a:off x="2411413" y="3716338"/>
            <a:ext cx="6477000" cy="1981200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it-IT" dirty="0"/>
              <a:t>AZIONI DI COMUNICAZIONE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olo 1"/>
          <p:cNvSpPr>
            <a:spLocks noGrp="1"/>
          </p:cNvSpPr>
          <p:nvPr>
            <p:ph type="title"/>
          </p:nvPr>
        </p:nvSpPr>
        <p:spPr>
          <a:xfrm>
            <a:off x="1547813" y="242888"/>
            <a:ext cx="7272337" cy="803275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it-IT" sz="3200" dirty="0" smtClean="0"/>
              <a:t>LE STRATEGIE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47813" y="1277938"/>
            <a:ext cx="7272337" cy="5103812"/>
          </a:xfrm>
          <a:extLst>
            <a:ext uri="{FAA26D3D-D897-4be2-8F04-BA451C77F1D7}"/>
          </a:extLst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70000"/>
              </a:lnSpc>
              <a:buFontTx/>
              <a:buNone/>
              <a:defRPr/>
            </a:pPr>
            <a:r>
              <a:rPr lang="it-IT" sz="1900" b="1" smtClean="0">
                <a:latin typeface="Cambria" pitchFamily="18" charset="0"/>
                <a:ea typeface="MS Mincho" pitchFamily="49" charset="-128"/>
              </a:rPr>
              <a:t>LA GESTIONE DELLA PUBBLICITA</a:t>
            </a:r>
            <a:r>
              <a:rPr lang="it-IT" altLang="it-IT" sz="1900" b="1" smtClean="0">
                <a:latin typeface="Cambria" pitchFamily="18" charset="0"/>
                <a:ea typeface="MS Mincho" pitchFamily="49" charset="-128"/>
              </a:rPr>
              <a:t>’</a:t>
            </a:r>
            <a:endParaRPr lang="it-IT" sz="1900" b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70000"/>
              </a:lnSpc>
              <a:buFontTx/>
              <a:buNone/>
              <a:defRPr/>
            </a:pPr>
            <a:endParaRPr lang="it-IT" sz="1900" b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70000"/>
              </a:lnSpc>
              <a:buFontTx/>
              <a:buNone/>
              <a:defRPr/>
            </a:pPr>
            <a:r>
              <a:rPr lang="it-IT" sz="1900" b="1" smtClean="0">
                <a:latin typeface="Cambria" pitchFamily="18" charset="0"/>
                <a:ea typeface="MS Mincho" pitchFamily="49" charset="-128"/>
              </a:rPr>
              <a:t>L</a:t>
            </a:r>
            <a:r>
              <a:rPr lang="it-IT" altLang="it-IT" sz="1900" b="1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1900" b="1" smtClean="0">
                <a:latin typeface="Cambria" pitchFamily="18" charset="0"/>
                <a:ea typeface="MS Mincho" pitchFamily="49" charset="-128"/>
              </a:rPr>
              <a:t>elaborazione della strategia del messaggio </a:t>
            </a:r>
          </a:p>
          <a:p>
            <a:pPr marL="0" indent="0" algn="just" eaLnBrk="1" hangingPunct="1">
              <a:lnSpc>
                <a:spcPct val="70000"/>
              </a:lnSpc>
              <a:buFontTx/>
              <a:buNone/>
              <a:defRPr/>
            </a:pPr>
            <a:endParaRPr lang="it-IT" sz="1900" b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70000"/>
              </a:lnSpc>
              <a:buFontTx/>
              <a:buNone/>
              <a:defRPr/>
            </a:pPr>
            <a:r>
              <a:rPr lang="it-IT" sz="1900" b="1" smtClean="0">
                <a:latin typeface="Cambria" pitchFamily="18" charset="0"/>
                <a:ea typeface="MS Mincho" pitchFamily="49" charset="-128"/>
              </a:rPr>
              <a:t>Il richiamo informativo della pubblicità: </a:t>
            </a:r>
            <a:r>
              <a:rPr lang="it-IT" sz="1900" smtClean="0">
                <a:latin typeface="Cambria" pitchFamily="18" charset="0"/>
                <a:ea typeface="MS Mincho" pitchFamily="49" charset="-128"/>
              </a:rPr>
              <a:t>Punta sugli aspetti funzionali o pratici del prodotto. </a:t>
            </a:r>
          </a:p>
          <a:p>
            <a:pPr marL="0" indent="0" algn="just" eaLnBrk="1" hangingPunct="1">
              <a:lnSpc>
                <a:spcPct val="70000"/>
              </a:lnSpc>
              <a:buFontTx/>
              <a:buNone/>
              <a:defRPr/>
            </a:pPr>
            <a:endParaRPr lang="it-IT" sz="19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70000"/>
              </a:lnSpc>
              <a:buFontTx/>
              <a:buNone/>
              <a:defRPr/>
            </a:pPr>
            <a:r>
              <a:rPr lang="it-IT" sz="1900" smtClean="0">
                <a:latin typeface="Cambria" pitchFamily="18" charset="0"/>
                <a:ea typeface="MS Mincho" pitchFamily="49" charset="-128"/>
              </a:rPr>
              <a:t>Questi messaggi pubblicitari sottolineano i fatti, l</a:t>
            </a:r>
            <a:r>
              <a:rPr lang="it-IT" altLang="it-IT" sz="19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1900" smtClean="0">
                <a:latin typeface="Cambria" pitchFamily="18" charset="0"/>
                <a:ea typeface="MS Mincho" pitchFamily="49" charset="-128"/>
              </a:rPr>
              <a:t>apprendimento e la persuasione. </a:t>
            </a:r>
          </a:p>
          <a:p>
            <a:pPr marL="0" indent="0" algn="just" eaLnBrk="1" hangingPunct="1">
              <a:lnSpc>
                <a:spcPct val="70000"/>
              </a:lnSpc>
              <a:buFontTx/>
              <a:buNone/>
              <a:defRPr/>
            </a:pPr>
            <a:endParaRPr lang="it-IT" sz="19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70000"/>
              </a:lnSpc>
              <a:buFontTx/>
              <a:buNone/>
              <a:defRPr/>
            </a:pPr>
            <a:r>
              <a:rPr lang="it-IT" sz="1900" smtClean="0">
                <a:latin typeface="Cambria" pitchFamily="18" charset="0"/>
                <a:ea typeface="MS Mincho" pitchFamily="49" charset="-128"/>
              </a:rPr>
              <a:t>L</a:t>
            </a:r>
            <a:r>
              <a:rPr lang="it-IT" altLang="it-IT" sz="19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1900" smtClean="0">
                <a:latin typeface="Cambria" pitchFamily="18" charset="0"/>
                <a:ea typeface="MS Mincho" pitchFamily="49" charset="-128"/>
              </a:rPr>
              <a:t>intento è convincere il pubblico di riferimento che la marca in questione soddisfa un determinato bisogno meglio della concorrenza </a:t>
            </a:r>
          </a:p>
          <a:p>
            <a:pPr marL="0" indent="0" algn="just" eaLnBrk="1" hangingPunct="1">
              <a:lnSpc>
                <a:spcPct val="70000"/>
              </a:lnSpc>
              <a:buFontTx/>
              <a:buNone/>
              <a:defRPr/>
            </a:pPr>
            <a:endParaRPr lang="it-IT" sz="19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70000"/>
              </a:lnSpc>
              <a:buFontTx/>
              <a:buNone/>
              <a:defRPr/>
            </a:pPr>
            <a:r>
              <a:rPr lang="it-IT" sz="1900" smtClean="0">
                <a:latin typeface="Cambria" pitchFamily="18" charset="0"/>
                <a:ea typeface="MS Mincho" pitchFamily="49" charset="-128"/>
              </a:rPr>
              <a:t>Esistono diversi tipi di richiamo informativo che puntano su: </a:t>
            </a:r>
          </a:p>
          <a:p>
            <a:pPr marL="0" indent="0" algn="just" eaLnBrk="1" hangingPunct="1">
              <a:lnSpc>
                <a:spcPct val="70000"/>
              </a:lnSpc>
              <a:defRPr/>
            </a:pPr>
            <a:r>
              <a:rPr lang="it-IT" sz="1900" smtClean="0">
                <a:latin typeface="Cambria" pitchFamily="18" charset="0"/>
                <a:ea typeface="MS Mincho" pitchFamily="49" charset="-128"/>
              </a:rPr>
              <a:t>Caratteristiche/ benefici del prodotto </a:t>
            </a:r>
          </a:p>
          <a:p>
            <a:pPr marL="0" indent="0" algn="just" eaLnBrk="1" hangingPunct="1">
              <a:lnSpc>
                <a:spcPct val="70000"/>
              </a:lnSpc>
              <a:defRPr/>
            </a:pPr>
            <a:r>
              <a:rPr lang="it-IT" sz="1900" smtClean="0">
                <a:latin typeface="Cambria" pitchFamily="18" charset="0"/>
                <a:ea typeface="MS Mincho" pitchFamily="49" charset="-128"/>
              </a:rPr>
              <a:t>Vantaggio competitivo </a:t>
            </a:r>
          </a:p>
          <a:p>
            <a:pPr marL="0" indent="0" algn="just" eaLnBrk="1" hangingPunct="1">
              <a:lnSpc>
                <a:spcPct val="70000"/>
              </a:lnSpc>
              <a:defRPr/>
            </a:pPr>
            <a:r>
              <a:rPr lang="it-IT" sz="1900" smtClean="0">
                <a:latin typeface="Cambria" pitchFamily="18" charset="0"/>
                <a:ea typeface="MS Mincho" pitchFamily="49" charset="-128"/>
              </a:rPr>
              <a:t>Prezzo </a:t>
            </a:r>
          </a:p>
          <a:p>
            <a:pPr marL="0" indent="0" algn="just" eaLnBrk="1" hangingPunct="1">
              <a:lnSpc>
                <a:spcPct val="70000"/>
              </a:lnSpc>
              <a:defRPr/>
            </a:pPr>
            <a:r>
              <a:rPr lang="it-IT" sz="1900" smtClean="0">
                <a:latin typeface="Cambria" pitchFamily="18" charset="0"/>
                <a:ea typeface="MS Mincho" pitchFamily="49" charset="-128"/>
              </a:rPr>
              <a:t>Novità </a:t>
            </a:r>
          </a:p>
          <a:p>
            <a:pPr marL="0" indent="0" algn="just" eaLnBrk="1" hangingPunct="1">
              <a:lnSpc>
                <a:spcPct val="70000"/>
              </a:lnSpc>
              <a:defRPr/>
            </a:pPr>
            <a:r>
              <a:rPr lang="it-IT" sz="1900" smtClean="0">
                <a:latin typeface="Cambria" pitchFamily="18" charset="0"/>
                <a:ea typeface="MS Mincho" pitchFamily="49" charset="-128"/>
              </a:rPr>
              <a:t>Popolarità del prodotto o servizio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9940925" y="4106863"/>
            <a:ext cx="1057275" cy="5191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1910" tIns="41910" rIns="41910" bIns="41910" spcCol="127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endParaRPr lang="it-IT" sz="1100" dirty="0"/>
          </a:p>
        </p:txBody>
      </p:sp>
      <p:sp>
        <p:nvSpPr>
          <p:cNvPr id="107525" name="Segnaposto numero diapositiva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10F737DD-8F06-4E00-A11A-403FB8A5065B}" type="slidenum">
              <a:rPr lang="en-GB" sz="1400" smtClean="0"/>
              <a:pPr eaLnBrk="1" hangingPunct="1">
                <a:defRPr/>
              </a:pPr>
              <a:t>20</a:t>
            </a:fld>
            <a:endParaRPr lang="en-GB" sz="1400" smtClean="0"/>
          </a:p>
        </p:txBody>
      </p:sp>
      <p:sp>
        <p:nvSpPr>
          <p:cNvPr id="115718" name="CasellaDiTesto 1"/>
          <p:cNvSpPr txBox="1">
            <a:spLocks noChangeArrowheads="1"/>
          </p:cNvSpPr>
          <p:nvPr/>
        </p:nvSpPr>
        <p:spPr bwMode="auto">
          <a:xfrm>
            <a:off x="3482975" y="3084513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olo 1"/>
          <p:cNvSpPr>
            <a:spLocks noGrp="1"/>
          </p:cNvSpPr>
          <p:nvPr>
            <p:ph type="title"/>
          </p:nvPr>
        </p:nvSpPr>
        <p:spPr>
          <a:xfrm>
            <a:off x="1547813" y="242888"/>
            <a:ext cx="7272337" cy="803275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it-IT" sz="3200" dirty="0" smtClean="0"/>
              <a:t>LE STRATEGIE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47813" y="1277938"/>
            <a:ext cx="7272337" cy="5103812"/>
          </a:xfrm>
          <a:extLst>
            <a:ext uri="{FAA26D3D-D897-4be2-8F04-BA451C77F1D7}"/>
          </a:extLst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b="1" smtClean="0">
                <a:latin typeface="Cambria" pitchFamily="18" charset="0"/>
                <a:ea typeface="MS Mincho" pitchFamily="49" charset="-128"/>
              </a:rPr>
              <a:t>LA GESTIONE DELLA PUBBLICITA</a:t>
            </a:r>
            <a:r>
              <a:rPr lang="it-IT" altLang="it-IT" sz="2000" b="1" smtClean="0">
                <a:latin typeface="Cambria" pitchFamily="18" charset="0"/>
                <a:ea typeface="MS Mincho" pitchFamily="49" charset="-128"/>
              </a:rPr>
              <a:t>’</a:t>
            </a:r>
            <a:endParaRPr lang="it-IT" sz="2000" b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b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b="1" smtClean="0">
                <a:latin typeface="Cambria" pitchFamily="18" charset="0"/>
                <a:ea typeface="MS Mincho" pitchFamily="49" charset="-128"/>
              </a:rPr>
              <a:t>L</a:t>
            </a:r>
            <a:r>
              <a:rPr lang="it-IT" altLang="it-IT" sz="2000" b="1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2000" b="1" smtClean="0">
                <a:latin typeface="Cambria" pitchFamily="18" charset="0"/>
                <a:ea typeface="MS Mincho" pitchFamily="49" charset="-128"/>
              </a:rPr>
              <a:t>elaborazione della strategia del messaggio 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b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b="1" smtClean="0">
                <a:latin typeface="Cambria" pitchFamily="18" charset="0"/>
                <a:ea typeface="MS Mincho" pitchFamily="49" charset="-128"/>
              </a:rPr>
              <a:t>Il richiamo emozionale della pubblicità: </a:t>
            </a:r>
            <a:r>
              <a:rPr lang="it-IT" sz="2000" smtClean="0">
                <a:latin typeface="Cambria" pitchFamily="18" charset="0"/>
                <a:ea typeface="MS Mincho" pitchFamily="49" charset="-128"/>
              </a:rPr>
              <a:t>Si concentra quasi esclusivamente sui simboli e sull</a:t>
            </a:r>
            <a:r>
              <a:rPr lang="it-IT" altLang="it-IT" sz="20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2000" smtClean="0">
                <a:latin typeface="Cambria" pitchFamily="18" charset="0"/>
                <a:ea typeface="MS Mincho" pitchFamily="49" charset="-128"/>
              </a:rPr>
              <a:t>immagine, evitando i riferimenti agli attributi del prodotto 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I richiami emozionali mirano a stimolare un aspetto psicologico nascosto delle decisioni di acquisto del consumatore, ricorrendo all</a:t>
            </a:r>
            <a:r>
              <a:rPr lang="it-IT" altLang="it-IT" sz="20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2000" smtClean="0">
                <a:latin typeface="Cambria" pitchFamily="18" charset="0"/>
                <a:ea typeface="MS Mincho" pitchFamily="49" charset="-128"/>
              </a:rPr>
              <a:t>umorismo, alla paura o alla sensualità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Queste emozioni aiutano a fare ricordare la pubblicità e con tutta probabilità anche la marca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9940925" y="4106863"/>
            <a:ext cx="1057275" cy="5191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1910" tIns="41910" rIns="41910" bIns="41910" spcCol="127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endParaRPr lang="it-IT" sz="1100" dirty="0"/>
          </a:p>
        </p:txBody>
      </p:sp>
      <p:sp>
        <p:nvSpPr>
          <p:cNvPr id="107525" name="Segnaposto numero diapositiva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4C03D4F0-2D1E-4A7F-9A6C-84B9712E7981}" type="slidenum">
              <a:rPr lang="en-GB" sz="1400" smtClean="0"/>
              <a:pPr eaLnBrk="1" hangingPunct="1">
                <a:defRPr/>
              </a:pPr>
              <a:t>21</a:t>
            </a:fld>
            <a:endParaRPr lang="en-GB" sz="1400" smtClean="0"/>
          </a:p>
        </p:txBody>
      </p:sp>
      <p:sp>
        <p:nvSpPr>
          <p:cNvPr id="116742" name="CasellaDiTesto 1"/>
          <p:cNvSpPr txBox="1">
            <a:spLocks noChangeArrowheads="1"/>
          </p:cNvSpPr>
          <p:nvPr/>
        </p:nvSpPr>
        <p:spPr bwMode="auto">
          <a:xfrm>
            <a:off x="3482975" y="3084513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olo 1"/>
          <p:cNvSpPr>
            <a:spLocks noGrp="1"/>
          </p:cNvSpPr>
          <p:nvPr>
            <p:ph type="title"/>
          </p:nvPr>
        </p:nvSpPr>
        <p:spPr>
          <a:xfrm>
            <a:off x="1547813" y="242888"/>
            <a:ext cx="7272337" cy="803275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it-IT" sz="3200" dirty="0" smtClean="0"/>
              <a:t>LE STRATEGIE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47813" y="1277938"/>
            <a:ext cx="7272337" cy="5103812"/>
          </a:xfrm>
          <a:extLst>
            <a:ext uri="{FAA26D3D-D897-4be2-8F04-BA451C77F1D7}"/>
          </a:extLst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b="1" smtClean="0">
                <a:latin typeface="Cambria" pitchFamily="18" charset="0"/>
                <a:ea typeface="MS Mincho" pitchFamily="49" charset="-128"/>
              </a:rPr>
              <a:t>LA GESTIONE DELLA PUBBLICITA</a:t>
            </a:r>
            <a:r>
              <a:rPr lang="it-IT" altLang="it-IT" sz="2000" b="1" smtClean="0">
                <a:latin typeface="Cambria" pitchFamily="18" charset="0"/>
                <a:ea typeface="MS Mincho" pitchFamily="49" charset="-128"/>
              </a:rPr>
              <a:t>’</a:t>
            </a:r>
            <a:endParaRPr lang="it-IT" sz="2000" b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b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b="1" smtClean="0">
                <a:latin typeface="Cambria" pitchFamily="18" charset="0"/>
                <a:ea typeface="MS Mincho" pitchFamily="49" charset="-128"/>
              </a:rPr>
              <a:t>Valutazione del messaggio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b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Molte sono le variabili che, nella valutazione del messaggio pubblicitario, possono essere messe alla prova: i rappresentanti, i messaggi pubblicitari stilisti, presentazione del messaggio, i mezzi scelti per la sua diffusione, eccetera 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b="1" smtClean="0">
                <a:latin typeface="Cambria" pitchFamily="18" charset="0"/>
                <a:ea typeface="MS Mincho" pitchFamily="49" charset="-128"/>
              </a:rPr>
              <a:t>I test di laboratorio</a:t>
            </a:r>
            <a:r>
              <a:rPr lang="it-IT" sz="2000" smtClean="0">
                <a:latin typeface="Cambria" pitchFamily="18" charset="0"/>
                <a:ea typeface="MS Mincho" pitchFamily="49" charset="-128"/>
              </a:rPr>
              <a:t>: </a:t>
            </a:r>
          </a:p>
          <a:p>
            <a:pPr marL="0" indent="0" algn="just" eaLnBrk="1" hangingPunct="1">
              <a:lnSpc>
                <a:spcPct val="90000"/>
              </a:lnSpc>
              <a:defRPr/>
            </a:pPr>
            <a:r>
              <a:rPr lang="it-IT" sz="2000" i="1" smtClean="0">
                <a:latin typeface="Cambria" pitchFamily="18" charset="0"/>
                <a:ea typeface="MS Mincho" pitchFamily="49" charset="-128"/>
              </a:rPr>
              <a:t>Giuria di consumatori</a:t>
            </a:r>
          </a:p>
          <a:p>
            <a:pPr marL="0" indent="0" algn="just" eaLnBrk="1" hangingPunct="1">
              <a:lnSpc>
                <a:spcPct val="90000"/>
              </a:lnSpc>
              <a:defRPr/>
            </a:pPr>
            <a:r>
              <a:rPr lang="it-IT" sz="2000" i="1" smtClean="0">
                <a:latin typeface="Cambria" pitchFamily="18" charset="0"/>
                <a:ea typeface="MS Mincho" pitchFamily="49" charset="-128"/>
              </a:rPr>
              <a:t>Graduatoria </a:t>
            </a:r>
          </a:p>
          <a:p>
            <a:pPr marL="0" indent="0" algn="just" eaLnBrk="1" hangingPunct="1">
              <a:lnSpc>
                <a:spcPct val="90000"/>
              </a:lnSpc>
              <a:defRPr/>
            </a:pPr>
            <a:r>
              <a:rPr lang="it-IT" sz="2000" i="1" smtClean="0">
                <a:latin typeface="Cambria" pitchFamily="18" charset="0"/>
                <a:ea typeface="MS Mincho" pitchFamily="49" charset="-128"/>
              </a:rPr>
              <a:t>Prova di leggibilità </a:t>
            </a:r>
          </a:p>
          <a:p>
            <a:pPr marL="0" indent="0" algn="just" eaLnBrk="1" hangingPunct="1">
              <a:lnSpc>
                <a:spcPct val="90000"/>
              </a:lnSpc>
              <a:defRPr/>
            </a:pPr>
            <a:r>
              <a:rPr lang="it-IT" sz="2000" i="1" smtClean="0">
                <a:latin typeface="Cambria" pitchFamily="18" charset="0"/>
                <a:ea typeface="MS Mincho" pitchFamily="49" charset="-128"/>
              </a:rPr>
              <a:t>Prove fisiologiche prove di visione </a:t>
            </a:r>
          </a:p>
          <a:p>
            <a:pPr marL="0" indent="0" algn="just" eaLnBrk="1" hangingPunct="1">
              <a:lnSpc>
                <a:spcPct val="90000"/>
              </a:lnSpc>
              <a:defRPr/>
            </a:pPr>
            <a:r>
              <a:rPr lang="it-IT" sz="2000" i="1" smtClean="0">
                <a:latin typeface="Cambria" pitchFamily="18" charset="0"/>
                <a:ea typeface="MS Mincho" pitchFamily="49" charset="-128"/>
              </a:rPr>
              <a:t>Negozi fittizi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9940925" y="4106863"/>
            <a:ext cx="1057275" cy="5191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1910" tIns="41910" rIns="41910" bIns="41910" spcCol="127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endParaRPr lang="it-IT" sz="1100" dirty="0"/>
          </a:p>
        </p:txBody>
      </p:sp>
      <p:sp>
        <p:nvSpPr>
          <p:cNvPr id="107525" name="Segnaposto numero diapositiva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081938CC-FB0F-4FBB-AF64-312A91A9DCD5}" type="slidenum">
              <a:rPr lang="en-GB" sz="1400" smtClean="0"/>
              <a:pPr eaLnBrk="1" hangingPunct="1">
                <a:defRPr/>
              </a:pPr>
              <a:t>22</a:t>
            </a:fld>
            <a:endParaRPr lang="en-GB" sz="1400" smtClean="0"/>
          </a:p>
        </p:txBody>
      </p:sp>
      <p:sp>
        <p:nvSpPr>
          <p:cNvPr id="117766" name="CasellaDiTesto 1"/>
          <p:cNvSpPr txBox="1">
            <a:spLocks noChangeArrowheads="1"/>
          </p:cNvSpPr>
          <p:nvPr/>
        </p:nvSpPr>
        <p:spPr bwMode="auto">
          <a:xfrm>
            <a:off x="3482975" y="3084513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olo 1"/>
          <p:cNvSpPr>
            <a:spLocks noGrp="1"/>
          </p:cNvSpPr>
          <p:nvPr>
            <p:ph type="title"/>
          </p:nvPr>
        </p:nvSpPr>
        <p:spPr>
          <a:xfrm>
            <a:off x="1547813" y="242888"/>
            <a:ext cx="7272337" cy="803275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it-IT" sz="3200" dirty="0" smtClean="0"/>
              <a:t>LE STRATEGIE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47813" y="1277938"/>
            <a:ext cx="7272337" cy="5103812"/>
          </a:xfrm>
          <a:extLst>
            <a:ext uri="{FAA26D3D-D897-4be2-8F04-BA451C77F1D7}"/>
          </a:extLst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b="1" smtClean="0">
                <a:latin typeface="Cambria" pitchFamily="18" charset="0"/>
                <a:ea typeface="MS Mincho" pitchFamily="49" charset="-128"/>
              </a:rPr>
              <a:t>LA GESTIONE DELLA PUBBLICITA</a:t>
            </a:r>
            <a:r>
              <a:rPr lang="it-IT" altLang="it-IT" sz="2000" b="1" smtClean="0">
                <a:latin typeface="Cambria" pitchFamily="18" charset="0"/>
                <a:ea typeface="MS Mincho" pitchFamily="49" charset="-128"/>
              </a:rPr>
              <a:t>’</a:t>
            </a:r>
            <a:endParaRPr lang="it-IT" sz="2000" b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b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b="1" smtClean="0">
                <a:latin typeface="Cambria" pitchFamily="18" charset="0"/>
                <a:ea typeface="MS Mincho" pitchFamily="49" charset="-128"/>
              </a:rPr>
              <a:t>Valutazione del messaggio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Molte sono le variabili che, nella valutazione del messaggio pubblicitario, possono essere messe alla prova: i rappresentanti, i messaggi pubblicitari stilisti, presentazione del messaggio, i mezzi scelti per la sua diffusione, eccetera 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b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b="1" smtClean="0">
                <a:latin typeface="Cambria" pitchFamily="18" charset="0"/>
                <a:ea typeface="MS Mincho" pitchFamily="49" charset="-128"/>
              </a:rPr>
              <a:t>Valutazioni sulla campo: </a:t>
            </a:r>
          </a:p>
          <a:p>
            <a:pPr marL="0" indent="0" algn="just" eaLnBrk="1" hangingPunct="1">
              <a:lnSpc>
                <a:spcPct val="90000"/>
              </a:lnSpc>
              <a:defRPr/>
            </a:pPr>
            <a:r>
              <a:rPr lang="it-IT" sz="2000" i="1" smtClean="0">
                <a:latin typeface="Cambria" pitchFamily="18" charset="0"/>
                <a:ea typeface="MS Mincho" pitchFamily="49" charset="-128"/>
              </a:rPr>
              <a:t>Mezzi pubblicitari fittizi </a:t>
            </a:r>
          </a:p>
          <a:p>
            <a:pPr marL="0" indent="0" algn="just" eaLnBrk="1" hangingPunct="1">
              <a:lnSpc>
                <a:spcPct val="90000"/>
              </a:lnSpc>
              <a:defRPr/>
            </a:pPr>
            <a:r>
              <a:rPr lang="it-IT" sz="2000" i="1" smtClean="0">
                <a:latin typeface="Cambria" pitchFamily="18" charset="0"/>
                <a:ea typeface="MS Mincho" pitchFamily="49" charset="-128"/>
              </a:rPr>
              <a:t>Inquiry test</a:t>
            </a:r>
          </a:p>
          <a:p>
            <a:pPr marL="0" indent="0" algn="just" eaLnBrk="1" hangingPunct="1">
              <a:lnSpc>
                <a:spcPct val="90000"/>
              </a:lnSpc>
              <a:defRPr/>
            </a:pPr>
            <a:r>
              <a:rPr lang="it-IT" sz="2000" i="1" smtClean="0">
                <a:latin typeface="Cambria" pitchFamily="18" charset="0"/>
                <a:ea typeface="MS Mincho" pitchFamily="49" charset="-128"/>
              </a:rPr>
              <a:t>Test di memoria/ in onda </a:t>
            </a:r>
          </a:p>
          <a:p>
            <a:pPr marL="0" indent="0" algn="just" eaLnBrk="1" hangingPunct="1">
              <a:lnSpc>
                <a:spcPct val="90000"/>
              </a:lnSpc>
              <a:defRPr/>
            </a:pPr>
            <a:r>
              <a:rPr lang="it-IT" sz="2000" i="1" smtClean="0">
                <a:latin typeface="Cambria" pitchFamily="18" charset="0"/>
                <a:ea typeface="MS Mincho" pitchFamily="49" charset="-128"/>
              </a:rPr>
              <a:t>Prova di riconoscimento </a:t>
            </a:r>
          </a:p>
          <a:p>
            <a:pPr marL="0" indent="0" algn="just" eaLnBrk="1" hangingPunct="1">
              <a:lnSpc>
                <a:spcPct val="90000"/>
              </a:lnSpc>
              <a:defRPr/>
            </a:pPr>
            <a:r>
              <a:rPr lang="it-IT" sz="2000" i="1" smtClean="0">
                <a:latin typeface="Cambria" pitchFamily="18" charset="0"/>
                <a:ea typeface="MS Mincho" pitchFamily="49" charset="-128"/>
              </a:rPr>
              <a:t>Prove di vendita/ di mini market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9940925" y="4106863"/>
            <a:ext cx="1057275" cy="5191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1910" tIns="41910" rIns="41910" bIns="41910" spcCol="127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endParaRPr lang="it-IT" sz="1100" dirty="0"/>
          </a:p>
        </p:txBody>
      </p:sp>
      <p:sp>
        <p:nvSpPr>
          <p:cNvPr id="107525" name="Segnaposto numero diapositiva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07DD42A7-2B6C-47A5-86D1-FC0B4541F1C8}" type="slidenum">
              <a:rPr lang="en-GB" sz="1400" smtClean="0"/>
              <a:pPr eaLnBrk="1" hangingPunct="1">
                <a:defRPr/>
              </a:pPr>
              <a:t>23</a:t>
            </a:fld>
            <a:endParaRPr lang="en-GB" sz="1400" smtClean="0"/>
          </a:p>
        </p:txBody>
      </p:sp>
      <p:sp>
        <p:nvSpPr>
          <p:cNvPr id="118790" name="CasellaDiTesto 1"/>
          <p:cNvSpPr txBox="1">
            <a:spLocks noChangeArrowheads="1"/>
          </p:cNvSpPr>
          <p:nvPr/>
        </p:nvSpPr>
        <p:spPr bwMode="auto">
          <a:xfrm>
            <a:off x="3482975" y="3084513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olo 1"/>
          <p:cNvSpPr>
            <a:spLocks noGrp="1"/>
          </p:cNvSpPr>
          <p:nvPr>
            <p:ph type="title"/>
          </p:nvPr>
        </p:nvSpPr>
        <p:spPr>
          <a:xfrm>
            <a:off x="1547813" y="242888"/>
            <a:ext cx="7272337" cy="803275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it-IT" sz="3200" dirty="0" smtClean="0"/>
              <a:t>LE STRATEGIE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47813" y="1277938"/>
            <a:ext cx="7272337" cy="5103812"/>
          </a:xfrm>
          <a:extLst>
            <a:ext uri="{FAA26D3D-D897-4be2-8F04-BA451C77F1D7}"/>
          </a:extLst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it-IT" sz="1900" b="1" smtClean="0">
                <a:latin typeface="Cambria" pitchFamily="18" charset="0"/>
                <a:ea typeface="MS Mincho" pitchFamily="49" charset="-128"/>
              </a:rPr>
              <a:t>LA GESTIONE DELLA PUBBLICITA</a:t>
            </a:r>
            <a:r>
              <a:rPr lang="it-IT" altLang="it-IT" sz="1900" b="1" smtClean="0">
                <a:latin typeface="Cambria" pitchFamily="18" charset="0"/>
                <a:ea typeface="MS Mincho" pitchFamily="49" charset="-128"/>
              </a:rPr>
              <a:t>’</a:t>
            </a:r>
            <a:endParaRPr lang="it-IT" sz="1900" b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it-IT" sz="1900" b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it-IT" sz="1900" b="1" smtClean="0">
                <a:latin typeface="Cambria" pitchFamily="18" charset="0"/>
                <a:ea typeface="MS Mincho" pitchFamily="49" charset="-128"/>
              </a:rPr>
              <a:t>La scelta del mezzo pubblicitario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it-IT" sz="1900" b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it-IT" sz="1900" smtClean="0">
                <a:latin typeface="Cambria" pitchFamily="18" charset="0"/>
                <a:ea typeface="MS Mincho" pitchFamily="49" charset="-128"/>
              </a:rPr>
              <a:t>La scelta del mezzo pubblicitario prevede tre aspetti fondamentali: </a:t>
            </a:r>
          </a:p>
          <a:p>
            <a:pPr marL="0" indent="0" algn="just" eaLnBrk="1" hangingPunct="1">
              <a:lnSpc>
                <a:spcPct val="80000"/>
              </a:lnSpc>
              <a:defRPr/>
            </a:pPr>
            <a:r>
              <a:rPr lang="it-IT" sz="1900" i="1" smtClean="0">
                <a:latin typeface="Cambria" pitchFamily="18" charset="0"/>
                <a:ea typeface="MS Mincho" pitchFamily="49" charset="-128"/>
              </a:rPr>
              <a:t>Selezione del mezzo più adatto alla campagna pubblicitaria </a:t>
            </a:r>
          </a:p>
          <a:p>
            <a:pPr marL="0" indent="0" algn="just" eaLnBrk="1" hangingPunct="1">
              <a:lnSpc>
                <a:spcPct val="80000"/>
              </a:lnSpc>
              <a:defRPr/>
            </a:pPr>
            <a:r>
              <a:rPr lang="it-IT" sz="1900" i="1" smtClean="0">
                <a:latin typeface="Cambria" pitchFamily="18" charset="0"/>
                <a:ea typeface="MS Mincho" pitchFamily="49" charset="-128"/>
              </a:rPr>
              <a:t>Selezione dei veicoli di informazione specifici all</a:t>
            </a:r>
            <a:r>
              <a:rPr lang="it-IT" altLang="it-IT" sz="1900" i="1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1900" i="1" smtClean="0">
                <a:latin typeface="Cambria" pitchFamily="18" charset="0"/>
                <a:ea typeface="MS Mincho" pitchFamily="49" charset="-128"/>
              </a:rPr>
              <a:t>interno di ciascun mezzo </a:t>
            </a:r>
          </a:p>
          <a:p>
            <a:pPr marL="0" indent="0" algn="just" eaLnBrk="1" hangingPunct="1">
              <a:lnSpc>
                <a:spcPct val="80000"/>
              </a:lnSpc>
              <a:defRPr/>
            </a:pPr>
            <a:r>
              <a:rPr lang="it-IT" sz="1900" i="1" smtClean="0">
                <a:latin typeface="Cambria" pitchFamily="18" charset="0"/>
                <a:ea typeface="MS Mincho" pitchFamily="49" charset="-128"/>
              </a:rPr>
              <a:t>Programmazione della campagna pubblicitaria </a:t>
            </a:r>
          </a:p>
          <a:p>
            <a:pPr marL="0" indent="0" algn="just" eaLnBrk="1" hangingPunct="1">
              <a:lnSpc>
                <a:spcPct val="80000"/>
              </a:lnSpc>
              <a:defRPr/>
            </a:pPr>
            <a:endParaRPr lang="it-IT" sz="19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it-IT" sz="1900" smtClean="0">
                <a:latin typeface="Cambria" pitchFamily="18" charset="0"/>
                <a:ea typeface="MS Mincho" pitchFamily="49" charset="-128"/>
              </a:rPr>
              <a:t>Questi tre aspetti decisionali concorrono alla formazione di un </a:t>
            </a:r>
            <a:r>
              <a:rPr lang="it-IT" sz="1900" i="1" smtClean="0">
                <a:latin typeface="Cambria" pitchFamily="18" charset="0"/>
                <a:ea typeface="MS Mincho" pitchFamily="49" charset="-128"/>
              </a:rPr>
              <a:t>piano di utilizzo del mezzo pubblicitario</a:t>
            </a:r>
            <a:r>
              <a:rPr lang="it-IT" sz="1900" smtClean="0">
                <a:latin typeface="Cambria" pitchFamily="18" charset="0"/>
                <a:ea typeface="MS Mincho" pitchFamily="49" charset="-128"/>
              </a:rPr>
              <a:t>, un documento dettagliato che descrive la programmazione di tutta la campagna entro l</a:t>
            </a:r>
            <a:r>
              <a:rPr lang="it-IT" altLang="it-IT" sz="19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1900" smtClean="0">
                <a:latin typeface="Cambria" pitchFamily="18" charset="0"/>
                <a:ea typeface="MS Mincho" pitchFamily="49" charset="-128"/>
              </a:rPr>
              <a:t>orizzonte di pianificazione </a:t>
            </a:r>
          </a:p>
          <a:p>
            <a:pPr marL="0" indent="0" algn="just" eaLnBrk="1" hangingPunct="1">
              <a:lnSpc>
                <a:spcPct val="80000"/>
              </a:lnSpc>
              <a:defRPr/>
            </a:pPr>
            <a:endParaRPr lang="it-IT" sz="19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it-IT" sz="1900" smtClean="0">
                <a:latin typeface="Cambria" pitchFamily="18" charset="0"/>
                <a:ea typeface="MS Mincho" pitchFamily="49" charset="-128"/>
              </a:rPr>
              <a:t>Una volta stabilito il budget pubblicitario verrà definita l</a:t>
            </a:r>
            <a:r>
              <a:rPr lang="it-IT" altLang="it-IT" sz="19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1900" smtClean="0">
                <a:latin typeface="Cambria" pitchFamily="18" charset="0"/>
                <a:ea typeface="MS Mincho" pitchFamily="49" charset="-128"/>
              </a:rPr>
              <a:t>allocazione tra i vari tipi di mezzo, la distribuzione delle risorse all</a:t>
            </a:r>
            <a:r>
              <a:rPr lang="it-IT" altLang="it-IT" sz="19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1900" smtClean="0">
                <a:latin typeface="Cambria" pitchFamily="18" charset="0"/>
                <a:ea typeface="MS Mincho" pitchFamily="49" charset="-128"/>
              </a:rPr>
              <a:t>interno di ciascun mezzo e infine si sceglierà l</a:t>
            </a:r>
            <a:r>
              <a:rPr lang="it-IT" altLang="it-IT" sz="19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1900" smtClean="0">
                <a:latin typeface="Cambria" pitchFamily="18" charset="0"/>
                <a:ea typeface="MS Mincho" pitchFamily="49" charset="-128"/>
              </a:rPr>
              <a:t>arco di tempo più opportuno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9940925" y="4106863"/>
            <a:ext cx="1057275" cy="5191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1910" tIns="41910" rIns="41910" bIns="41910" spcCol="127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endParaRPr lang="it-IT" sz="1100" dirty="0"/>
          </a:p>
        </p:txBody>
      </p:sp>
      <p:sp>
        <p:nvSpPr>
          <p:cNvPr id="107525" name="Segnaposto numero diapositiva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FE09D046-C3AE-403A-8C39-B03956D39DDB}" type="slidenum">
              <a:rPr lang="en-GB" sz="1400" smtClean="0"/>
              <a:pPr eaLnBrk="1" hangingPunct="1">
                <a:defRPr/>
              </a:pPr>
              <a:t>24</a:t>
            </a:fld>
            <a:endParaRPr lang="en-GB" sz="1400" smtClean="0"/>
          </a:p>
        </p:txBody>
      </p:sp>
      <p:sp>
        <p:nvSpPr>
          <p:cNvPr id="119814" name="CasellaDiTesto 1"/>
          <p:cNvSpPr txBox="1">
            <a:spLocks noChangeArrowheads="1"/>
          </p:cNvSpPr>
          <p:nvPr/>
        </p:nvSpPr>
        <p:spPr bwMode="auto">
          <a:xfrm>
            <a:off x="3482975" y="3084513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olo 1"/>
          <p:cNvSpPr>
            <a:spLocks noGrp="1"/>
          </p:cNvSpPr>
          <p:nvPr>
            <p:ph type="title"/>
          </p:nvPr>
        </p:nvSpPr>
        <p:spPr>
          <a:xfrm>
            <a:off x="1547813" y="242888"/>
            <a:ext cx="7272337" cy="803275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it-IT" sz="3200" dirty="0" smtClean="0"/>
              <a:t>LE STRATEGIE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47813" y="1277938"/>
            <a:ext cx="7272337" cy="5103812"/>
          </a:xfrm>
          <a:extLst>
            <a:ext uri="{FAA26D3D-D897-4be2-8F04-BA451C77F1D7}"/>
          </a:extLst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it-IT" sz="1900" b="1" smtClean="0">
                <a:latin typeface="Cambria" pitchFamily="18" charset="0"/>
                <a:ea typeface="MS Mincho" pitchFamily="49" charset="-128"/>
              </a:rPr>
              <a:t>LA GESTIONE DELLA PUBBLICITA</a:t>
            </a:r>
            <a:r>
              <a:rPr lang="it-IT" altLang="it-IT" sz="1900" b="1" smtClean="0">
                <a:latin typeface="Cambria" pitchFamily="18" charset="0"/>
                <a:ea typeface="MS Mincho" pitchFamily="49" charset="-128"/>
              </a:rPr>
              <a:t>’</a:t>
            </a:r>
            <a:endParaRPr lang="it-IT" sz="1900" b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it-IT" sz="1900" b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it-IT" sz="1900" b="1" smtClean="0">
                <a:latin typeface="Cambria" pitchFamily="18" charset="0"/>
                <a:ea typeface="MS Mincho" pitchFamily="49" charset="-128"/>
              </a:rPr>
              <a:t>La scelta del mezzo pubblicitario</a:t>
            </a:r>
            <a:endParaRPr lang="it-IT" sz="19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it-IT" sz="1900" smtClean="0">
                <a:latin typeface="Cambria" pitchFamily="18" charset="0"/>
                <a:ea typeface="MS Mincho" pitchFamily="49" charset="-128"/>
              </a:rPr>
              <a:t>I mezzi pubblicitari possono essere suddivisi in tradizionali e nuovi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it-IT" sz="19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it-IT" sz="1900" i="1" smtClean="0">
                <a:latin typeface="Cambria" pitchFamily="18" charset="0"/>
                <a:ea typeface="MS Mincho" pitchFamily="49" charset="-128"/>
              </a:rPr>
              <a:t>I mezzi pubblicitari tradizionali: </a:t>
            </a:r>
          </a:p>
          <a:p>
            <a:pPr marL="0" indent="0" algn="just" eaLnBrk="1" hangingPunct="1">
              <a:lnSpc>
                <a:spcPct val="80000"/>
              </a:lnSpc>
              <a:defRPr/>
            </a:pPr>
            <a:r>
              <a:rPr lang="it-IT" sz="1900" smtClean="0">
                <a:latin typeface="Cambria" pitchFamily="18" charset="0"/>
                <a:ea typeface="MS Mincho" pitchFamily="49" charset="-128"/>
              </a:rPr>
              <a:t>Televisione </a:t>
            </a:r>
          </a:p>
          <a:p>
            <a:pPr marL="0" indent="0" algn="just" eaLnBrk="1" hangingPunct="1">
              <a:lnSpc>
                <a:spcPct val="80000"/>
              </a:lnSpc>
              <a:defRPr/>
            </a:pPr>
            <a:r>
              <a:rPr lang="it-IT" sz="1900" smtClean="0">
                <a:latin typeface="Cambria" pitchFamily="18" charset="0"/>
                <a:ea typeface="MS Mincho" pitchFamily="49" charset="-128"/>
              </a:rPr>
              <a:t>Riviste e quotidiani</a:t>
            </a:r>
          </a:p>
          <a:p>
            <a:pPr marL="0" indent="0" algn="just" eaLnBrk="1" hangingPunct="1">
              <a:lnSpc>
                <a:spcPct val="80000"/>
              </a:lnSpc>
              <a:defRPr/>
            </a:pPr>
            <a:r>
              <a:rPr lang="it-IT" sz="1900" smtClean="0">
                <a:latin typeface="Cambria" pitchFamily="18" charset="0"/>
                <a:ea typeface="MS Mincho" pitchFamily="49" charset="-128"/>
              </a:rPr>
              <a:t>Radio </a:t>
            </a:r>
          </a:p>
          <a:p>
            <a:pPr marL="0" indent="0" algn="just" eaLnBrk="1" hangingPunct="1">
              <a:lnSpc>
                <a:spcPct val="80000"/>
              </a:lnSpc>
              <a:defRPr/>
            </a:pPr>
            <a:r>
              <a:rPr lang="it-IT" sz="1900" smtClean="0">
                <a:latin typeface="Cambria" pitchFamily="18" charset="0"/>
                <a:ea typeface="MS Mincho" pitchFamily="49" charset="-128"/>
              </a:rPr>
              <a:t>Televisione via cavo</a:t>
            </a:r>
          </a:p>
          <a:p>
            <a:pPr marL="0" indent="0" algn="just" eaLnBrk="1" hangingPunct="1">
              <a:lnSpc>
                <a:spcPct val="80000"/>
              </a:lnSpc>
              <a:defRPr/>
            </a:pPr>
            <a:r>
              <a:rPr lang="it-IT" sz="1900" smtClean="0">
                <a:latin typeface="Cambria" pitchFamily="18" charset="0"/>
                <a:ea typeface="MS Mincho" pitchFamily="49" charset="-128"/>
              </a:rPr>
              <a:t>Pubblicità all</a:t>
            </a:r>
            <a:r>
              <a:rPr lang="it-IT" altLang="it-IT" sz="19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1900" smtClean="0">
                <a:latin typeface="Cambria" pitchFamily="18" charset="0"/>
                <a:ea typeface="MS Mincho" pitchFamily="49" charset="-128"/>
              </a:rPr>
              <a:t>aperto </a:t>
            </a:r>
          </a:p>
          <a:p>
            <a:pPr marL="0" indent="0" algn="just" eaLnBrk="1" hangingPunct="1">
              <a:lnSpc>
                <a:spcPct val="80000"/>
              </a:lnSpc>
              <a:defRPr/>
            </a:pPr>
            <a:endParaRPr lang="it-IT" sz="19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it-IT" sz="1900" i="1" smtClean="0">
                <a:latin typeface="Cambria" pitchFamily="18" charset="0"/>
                <a:ea typeface="MS Mincho" pitchFamily="49" charset="-128"/>
              </a:rPr>
              <a:t>I nuovi mezzi pubblicitari: </a:t>
            </a:r>
          </a:p>
          <a:p>
            <a:pPr marL="0" indent="0" algn="just" eaLnBrk="1" hangingPunct="1">
              <a:lnSpc>
                <a:spcPct val="80000"/>
              </a:lnSpc>
              <a:defRPr/>
            </a:pPr>
            <a:r>
              <a:rPr lang="it-IT" sz="1900" smtClean="0">
                <a:latin typeface="Cambria" pitchFamily="18" charset="0"/>
                <a:ea typeface="MS Mincho" pitchFamily="49" charset="-128"/>
              </a:rPr>
              <a:t>Web</a:t>
            </a:r>
          </a:p>
          <a:p>
            <a:pPr marL="0" indent="0" algn="just" eaLnBrk="1" hangingPunct="1">
              <a:lnSpc>
                <a:spcPct val="80000"/>
              </a:lnSpc>
              <a:defRPr/>
            </a:pPr>
            <a:r>
              <a:rPr lang="it-IT" sz="1900" smtClean="0">
                <a:latin typeface="Cambria" pitchFamily="18" charset="0"/>
                <a:ea typeface="MS Mincho" pitchFamily="49" charset="-128"/>
              </a:rPr>
              <a:t>Branded entertrainment</a:t>
            </a:r>
          </a:p>
          <a:p>
            <a:pPr marL="0" indent="0" algn="just" eaLnBrk="1" hangingPunct="1">
              <a:lnSpc>
                <a:spcPct val="80000"/>
              </a:lnSpc>
              <a:defRPr/>
            </a:pPr>
            <a:r>
              <a:rPr lang="it-IT" sz="1900" smtClean="0">
                <a:latin typeface="Cambria" pitchFamily="18" charset="0"/>
                <a:ea typeface="MS Mincho" pitchFamily="49" charset="-128"/>
              </a:rPr>
              <a:t>Passa parola</a:t>
            </a:r>
          </a:p>
          <a:p>
            <a:pPr marL="0" indent="0" algn="just" eaLnBrk="1" hangingPunct="1">
              <a:lnSpc>
                <a:spcPct val="80000"/>
              </a:lnSpc>
              <a:defRPr/>
            </a:pPr>
            <a:r>
              <a:rPr lang="it-IT" sz="1900" smtClean="0">
                <a:latin typeface="Cambria" pitchFamily="18" charset="0"/>
                <a:ea typeface="MS Mincho" pitchFamily="49" charset="-128"/>
              </a:rPr>
              <a:t>Nuovi mezzi pubblicitari emergenti </a:t>
            </a:r>
          </a:p>
          <a:p>
            <a:pPr marL="0" indent="0" algn="just" eaLnBrk="1" hangingPunct="1">
              <a:lnSpc>
                <a:spcPct val="80000"/>
              </a:lnSpc>
              <a:defRPr/>
            </a:pPr>
            <a:endParaRPr lang="it-IT" sz="1900" smtClean="0">
              <a:latin typeface="Cambria" pitchFamily="18" charset="0"/>
              <a:ea typeface="MS Mincho" pitchFamily="49" charset="-128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9940925" y="4106863"/>
            <a:ext cx="1057275" cy="5191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1910" tIns="41910" rIns="41910" bIns="41910" spcCol="127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endParaRPr lang="it-IT" sz="1100" dirty="0"/>
          </a:p>
        </p:txBody>
      </p:sp>
      <p:sp>
        <p:nvSpPr>
          <p:cNvPr id="107525" name="Segnaposto numero diapositiva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831A89BF-BD0D-4295-96DB-3BD3FA0DC26F}" type="slidenum">
              <a:rPr lang="en-GB" sz="1400" smtClean="0"/>
              <a:pPr eaLnBrk="1" hangingPunct="1">
                <a:defRPr/>
              </a:pPr>
              <a:t>25</a:t>
            </a:fld>
            <a:endParaRPr lang="en-GB" sz="1400" smtClean="0"/>
          </a:p>
        </p:txBody>
      </p:sp>
      <p:sp>
        <p:nvSpPr>
          <p:cNvPr id="120838" name="CasellaDiTesto 1"/>
          <p:cNvSpPr txBox="1">
            <a:spLocks noChangeArrowheads="1"/>
          </p:cNvSpPr>
          <p:nvPr/>
        </p:nvSpPr>
        <p:spPr bwMode="auto">
          <a:xfrm>
            <a:off x="3482975" y="3084513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olo 1"/>
          <p:cNvSpPr>
            <a:spLocks noGrp="1"/>
          </p:cNvSpPr>
          <p:nvPr>
            <p:ph type="title"/>
          </p:nvPr>
        </p:nvSpPr>
        <p:spPr>
          <a:xfrm>
            <a:off x="1547813" y="242888"/>
            <a:ext cx="7272337" cy="803275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it-IT" sz="3200" dirty="0" smtClean="0"/>
              <a:t>LE STRATEGIE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47813" y="1277938"/>
            <a:ext cx="7272337" cy="5103812"/>
          </a:xfrm>
          <a:extLst>
            <a:ext uri="{FAA26D3D-D897-4be2-8F04-BA451C77F1D7}"/>
          </a:extLst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b="1" smtClean="0">
                <a:latin typeface="Cambria" pitchFamily="18" charset="0"/>
                <a:ea typeface="MS Mincho" pitchFamily="49" charset="-128"/>
              </a:rPr>
              <a:t>LA GESTIONE DELLA PUBBLICITA</a:t>
            </a:r>
            <a:r>
              <a:rPr lang="it-IT" altLang="it-IT" sz="2000" b="1" smtClean="0">
                <a:latin typeface="Cambria" pitchFamily="18" charset="0"/>
                <a:ea typeface="MS Mincho" pitchFamily="49" charset="-128"/>
              </a:rPr>
              <a:t>’</a:t>
            </a:r>
            <a:endParaRPr lang="it-IT" sz="2000" b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b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b="1" smtClean="0">
                <a:latin typeface="Cambria" pitchFamily="18" charset="0"/>
                <a:ea typeface="MS Mincho" pitchFamily="49" charset="-128"/>
              </a:rPr>
              <a:t>La scelta del veicolo specifico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Le decisioni relative all</a:t>
            </a:r>
            <a:r>
              <a:rPr lang="it-IT" altLang="it-IT" sz="20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2000" smtClean="0">
                <a:latin typeface="Cambria" pitchFamily="18" charset="0"/>
                <a:ea typeface="MS Mincho" pitchFamily="49" charset="-128"/>
              </a:rPr>
              <a:t>allocazione delle risorse economiche all</a:t>
            </a:r>
            <a:r>
              <a:rPr lang="it-IT" altLang="it-IT" sz="20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2000" smtClean="0">
                <a:latin typeface="Cambria" pitchFamily="18" charset="0"/>
                <a:ea typeface="MS Mincho" pitchFamily="49" charset="-128"/>
              </a:rPr>
              <a:t>interno di un mezzo di comunicazione sono dettate da due fattori principali: le statistiche inerenti a ciascun media di comunicazione specifico e l</a:t>
            </a:r>
            <a:r>
              <a:rPr lang="it-IT" altLang="it-IT" sz="20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2000" smtClean="0">
                <a:latin typeface="Cambria" pitchFamily="18" charset="0"/>
                <a:ea typeface="MS Mincho" pitchFamily="49" charset="-128"/>
              </a:rPr>
              <a:t>adeguatezza del media al prodotto pubblicitario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Analisi dei mezzi di comunicazione </a:t>
            </a:r>
          </a:p>
          <a:p>
            <a:pPr marL="0" indent="0" algn="just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Scelta degli veicolo più adeguato </a:t>
            </a:r>
          </a:p>
          <a:p>
            <a:pPr marL="0" indent="0" algn="just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Duplicazione ed esaurimento del messaggio pubblicitario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9940925" y="4106863"/>
            <a:ext cx="1057275" cy="5191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1910" tIns="41910" rIns="41910" bIns="41910" spcCol="127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endParaRPr lang="it-IT" sz="1100" dirty="0"/>
          </a:p>
        </p:txBody>
      </p:sp>
      <p:sp>
        <p:nvSpPr>
          <p:cNvPr id="107525" name="Segnaposto numero diapositiva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E78D889A-39E7-4D9C-A73E-0AB5F85D337A}" type="slidenum">
              <a:rPr lang="en-GB" sz="1400" smtClean="0"/>
              <a:pPr eaLnBrk="1" hangingPunct="1">
                <a:defRPr/>
              </a:pPr>
              <a:t>26</a:t>
            </a:fld>
            <a:endParaRPr lang="en-GB" sz="1400" smtClean="0"/>
          </a:p>
        </p:txBody>
      </p:sp>
      <p:sp>
        <p:nvSpPr>
          <p:cNvPr id="121862" name="CasellaDiTesto 1"/>
          <p:cNvSpPr txBox="1">
            <a:spLocks noChangeArrowheads="1"/>
          </p:cNvSpPr>
          <p:nvPr/>
        </p:nvSpPr>
        <p:spPr bwMode="auto">
          <a:xfrm>
            <a:off x="3482975" y="3084513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olo 1"/>
          <p:cNvSpPr>
            <a:spLocks noGrp="1"/>
          </p:cNvSpPr>
          <p:nvPr>
            <p:ph type="title"/>
          </p:nvPr>
        </p:nvSpPr>
        <p:spPr>
          <a:xfrm>
            <a:off x="1547813" y="242888"/>
            <a:ext cx="7272337" cy="803275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it-IT" sz="3200" dirty="0" smtClean="0"/>
              <a:t>LE STRATEGIE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47813" y="1277938"/>
            <a:ext cx="7272337" cy="5103812"/>
          </a:xfrm>
          <a:extLst>
            <a:ext uri="{FAA26D3D-D897-4be2-8F04-BA451C77F1D7}"/>
          </a:extLst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it-IT" sz="1900" b="1" smtClean="0">
                <a:latin typeface="Cambria" pitchFamily="18" charset="0"/>
                <a:ea typeface="MS Mincho" pitchFamily="49" charset="-128"/>
              </a:rPr>
              <a:t>LA GESTIONE DELLA PUBBLICITA</a:t>
            </a:r>
            <a:r>
              <a:rPr lang="it-IT" altLang="it-IT" sz="1900" b="1" smtClean="0">
                <a:latin typeface="Cambria" pitchFamily="18" charset="0"/>
                <a:ea typeface="MS Mincho" pitchFamily="49" charset="-128"/>
              </a:rPr>
              <a:t>’</a:t>
            </a:r>
            <a:endParaRPr lang="it-IT" sz="1900" b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it-IT" sz="1900" b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it-IT" sz="1900" b="1" smtClean="0">
                <a:latin typeface="Cambria" pitchFamily="18" charset="0"/>
                <a:ea typeface="MS Mincho" pitchFamily="49" charset="-128"/>
              </a:rPr>
              <a:t>La programmazione del messaggio pubblicitario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it-IT" sz="1900" b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it-IT" sz="1900" smtClean="0">
                <a:latin typeface="Cambria" pitchFamily="18" charset="0"/>
                <a:ea typeface="MS Mincho" pitchFamily="49" charset="-128"/>
              </a:rPr>
              <a:t>Una volta scelti i veicoli specifici, la fase successiva riguarda </a:t>
            </a:r>
            <a:r>
              <a:rPr lang="it-IT" sz="1900" i="1" smtClean="0">
                <a:latin typeface="Cambria" pitchFamily="18" charset="0"/>
                <a:ea typeface="MS Mincho" pitchFamily="49" charset="-128"/>
              </a:rPr>
              <a:t>i tempi della programmazione del messaggio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it-IT" sz="19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it-IT" sz="1900" smtClean="0">
                <a:latin typeface="Cambria" pitchFamily="18" charset="0"/>
                <a:ea typeface="MS Mincho" pitchFamily="49" charset="-128"/>
              </a:rPr>
              <a:t>Dipendono dalla reazione del target al messaggio proposto e dal tasso di un oblio da parte del pubblico nei periodi in cui non è esposto al messaggio pubblicitario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it-IT" sz="19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it-IT" sz="1900" smtClean="0">
                <a:latin typeface="Cambria" pitchFamily="18" charset="0"/>
                <a:ea typeface="MS Mincho" pitchFamily="49" charset="-128"/>
              </a:rPr>
              <a:t>Esistono tre possibilità: </a:t>
            </a:r>
          </a:p>
          <a:p>
            <a:pPr marL="0" indent="0" algn="just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it-IT" sz="1900" smtClean="0">
                <a:latin typeface="Cambria" pitchFamily="18" charset="0"/>
                <a:ea typeface="MS Mincho" pitchFamily="49" charset="-128"/>
              </a:rPr>
              <a:t>Un</a:t>
            </a:r>
            <a:r>
              <a:rPr lang="it-IT" altLang="it-IT" sz="19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1900" smtClean="0">
                <a:latin typeface="Cambria" pitchFamily="18" charset="0"/>
                <a:ea typeface="MS Mincho" pitchFamily="49" charset="-128"/>
              </a:rPr>
              <a:t>alternanza di periodi di intensa attività pubblicitaria e pause di silenzio</a:t>
            </a:r>
          </a:p>
          <a:p>
            <a:pPr marL="0" indent="0" algn="just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it-IT" sz="1900" smtClean="0">
                <a:latin typeface="Cambria" pitchFamily="18" charset="0"/>
                <a:ea typeface="MS Mincho" pitchFamily="49" charset="-128"/>
              </a:rPr>
              <a:t>Un</a:t>
            </a:r>
            <a:r>
              <a:rPr lang="it-IT" altLang="it-IT" sz="19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1900" smtClean="0">
                <a:latin typeface="Cambria" pitchFamily="18" charset="0"/>
                <a:ea typeface="MS Mincho" pitchFamily="49" charset="-128"/>
              </a:rPr>
              <a:t>attività pubblicitaria costante e omogenea per tutto l</a:t>
            </a:r>
            <a:r>
              <a:rPr lang="it-IT" altLang="it-IT" sz="19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1900" smtClean="0">
                <a:latin typeface="Cambria" pitchFamily="18" charset="0"/>
                <a:ea typeface="MS Mincho" pitchFamily="49" charset="-128"/>
              </a:rPr>
              <a:t>arco di tempo</a:t>
            </a:r>
          </a:p>
          <a:p>
            <a:pPr marL="0" indent="0" algn="just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it-IT" sz="1900" smtClean="0">
                <a:latin typeface="Cambria" pitchFamily="18" charset="0"/>
                <a:ea typeface="MS Mincho" pitchFamily="49" charset="-128"/>
              </a:rPr>
              <a:t>Un</a:t>
            </a:r>
            <a:r>
              <a:rPr lang="it-IT" altLang="it-IT" sz="19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1900" smtClean="0">
                <a:latin typeface="Cambria" pitchFamily="18" charset="0"/>
                <a:ea typeface="MS Mincho" pitchFamily="49" charset="-128"/>
              </a:rPr>
              <a:t>attività costante con dei periodi di intensificazione della campagna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9940925" y="4106863"/>
            <a:ext cx="1057275" cy="5191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1910" tIns="41910" rIns="41910" bIns="41910" spcCol="127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endParaRPr lang="it-IT" sz="1100" dirty="0"/>
          </a:p>
        </p:txBody>
      </p:sp>
      <p:sp>
        <p:nvSpPr>
          <p:cNvPr id="107525" name="Segnaposto numero diapositiva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2F973878-E5E7-4C1A-AB29-BA72C6B840EB}" type="slidenum">
              <a:rPr lang="en-GB" sz="1400" smtClean="0"/>
              <a:pPr eaLnBrk="1" hangingPunct="1">
                <a:defRPr/>
              </a:pPr>
              <a:t>27</a:t>
            </a:fld>
            <a:endParaRPr lang="en-GB" sz="1400" smtClean="0"/>
          </a:p>
        </p:txBody>
      </p:sp>
      <p:sp>
        <p:nvSpPr>
          <p:cNvPr id="122886" name="CasellaDiTesto 1"/>
          <p:cNvSpPr txBox="1">
            <a:spLocks noChangeArrowheads="1"/>
          </p:cNvSpPr>
          <p:nvPr/>
        </p:nvSpPr>
        <p:spPr bwMode="auto">
          <a:xfrm>
            <a:off x="3482975" y="3084513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olo 1"/>
          <p:cNvSpPr>
            <a:spLocks noGrp="1"/>
          </p:cNvSpPr>
          <p:nvPr>
            <p:ph type="title"/>
          </p:nvPr>
        </p:nvSpPr>
        <p:spPr>
          <a:xfrm>
            <a:off x="1547813" y="242888"/>
            <a:ext cx="7272337" cy="803275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it-IT" sz="3200" dirty="0" smtClean="0"/>
              <a:t>LE STRATEGIE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47813" y="1277938"/>
            <a:ext cx="7272337" cy="5103812"/>
          </a:xfrm>
          <a:extLst>
            <a:ext uri="{FAA26D3D-D897-4be2-8F04-BA451C77F1D7}"/>
          </a:extLst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it-IT" sz="1900" b="1" smtClean="0">
                <a:latin typeface="Cambria" pitchFamily="18" charset="0"/>
                <a:ea typeface="MS Mincho" pitchFamily="49" charset="-128"/>
              </a:rPr>
              <a:t>LA GESTIONE DELLA PUBBLICITA</a:t>
            </a:r>
            <a:r>
              <a:rPr lang="it-IT" altLang="it-IT" sz="1900" b="1" smtClean="0">
                <a:latin typeface="Cambria" pitchFamily="18" charset="0"/>
                <a:ea typeface="MS Mincho" pitchFamily="49" charset="-128"/>
              </a:rPr>
              <a:t>’</a:t>
            </a:r>
            <a:endParaRPr lang="it-IT" sz="1900" b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it-IT" sz="1900" b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it-IT" sz="1900" b="1" smtClean="0">
                <a:latin typeface="Cambria" pitchFamily="18" charset="0"/>
                <a:ea typeface="MS Mincho" pitchFamily="49" charset="-128"/>
              </a:rPr>
              <a:t>Il budget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it-IT" sz="1900" b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it-IT" sz="1900" smtClean="0">
                <a:latin typeface="Cambria" pitchFamily="18" charset="0"/>
                <a:ea typeface="MS Mincho" pitchFamily="49" charset="-128"/>
              </a:rPr>
              <a:t>Per l</a:t>
            </a:r>
            <a:r>
              <a:rPr lang="it-IT" altLang="it-IT" sz="19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1900" smtClean="0">
                <a:latin typeface="Cambria" pitchFamily="18" charset="0"/>
                <a:ea typeface="MS Mincho" pitchFamily="49" charset="-128"/>
              </a:rPr>
              <a:t>entità dell</a:t>
            </a:r>
            <a:r>
              <a:rPr lang="it-IT" altLang="it-IT" sz="19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1900" smtClean="0">
                <a:latin typeface="Cambria" pitchFamily="18" charset="0"/>
                <a:ea typeface="MS Mincho" pitchFamily="49" charset="-128"/>
              </a:rPr>
              <a:t>investimento e l</a:t>
            </a:r>
            <a:r>
              <a:rPr lang="it-IT" altLang="it-IT" sz="19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1900" smtClean="0">
                <a:latin typeface="Cambria" pitchFamily="18" charset="0"/>
                <a:ea typeface="MS Mincho" pitchFamily="49" charset="-128"/>
              </a:rPr>
              <a:t>importanza della pubblicità per la diffusione del prodotto, la definizione del budget pubblicitario costituisce una delle attività fondamentali dell</a:t>
            </a:r>
            <a:r>
              <a:rPr lang="it-IT" altLang="it-IT" sz="19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1900" smtClean="0">
                <a:latin typeface="Cambria" pitchFamily="18" charset="0"/>
                <a:ea typeface="MS Mincho" pitchFamily="49" charset="-128"/>
              </a:rPr>
              <a:t>azienda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it-IT" sz="19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it-IT" sz="1900" smtClean="0">
                <a:latin typeface="Cambria" pitchFamily="18" charset="0"/>
                <a:ea typeface="MS Mincho" pitchFamily="49" charset="-128"/>
              </a:rPr>
              <a:t>Questa decisione comporta ripercussioni immediate sui costi e degli effetti a lungo termine sulle vendite 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it-IT" sz="19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it-IT" sz="1900" smtClean="0">
                <a:latin typeface="Cambria" pitchFamily="18" charset="0"/>
                <a:ea typeface="MS Mincho" pitchFamily="49" charset="-128"/>
              </a:rPr>
              <a:t>Metodi più comuni di definizione del budget pubblicitario: </a:t>
            </a:r>
          </a:p>
          <a:p>
            <a:pPr marL="0" indent="0" algn="just" eaLnBrk="1" hangingPunct="1">
              <a:lnSpc>
                <a:spcPct val="80000"/>
              </a:lnSpc>
              <a:defRPr/>
            </a:pPr>
            <a:r>
              <a:rPr lang="it-IT" sz="1900" i="1" smtClean="0">
                <a:latin typeface="Cambria" pitchFamily="18" charset="0"/>
                <a:ea typeface="MS Mincho" pitchFamily="49" charset="-128"/>
              </a:rPr>
              <a:t>Obiettivi</a:t>
            </a:r>
          </a:p>
          <a:p>
            <a:pPr marL="0" indent="0" algn="just" eaLnBrk="1" hangingPunct="1">
              <a:lnSpc>
                <a:spcPct val="80000"/>
              </a:lnSpc>
              <a:defRPr/>
            </a:pPr>
            <a:r>
              <a:rPr lang="it-IT" sz="1900" i="1" smtClean="0">
                <a:latin typeface="Cambria" pitchFamily="18" charset="0"/>
                <a:ea typeface="MS Mincho" pitchFamily="49" charset="-128"/>
              </a:rPr>
              <a:t>Percentuale delle vendite</a:t>
            </a:r>
          </a:p>
          <a:p>
            <a:pPr marL="0" indent="0" algn="just" eaLnBrk="1" hangingPunct="1">
              <a:lnSpc>
                <a:spcPct val="80000"/>
              </a:lnSpc>
              <a:defRPr/>
            </a:pPr>
            <a:r>
              <a:rPr lang="it-IT" sz="1900" i="1" smtClean="0">
                <a:latin typeface="Cambria" pitchFamily="18" charset="0"/>
                <a:ea typeface="MS Mincho" pitchFamily="49" charset="-128"/>
              </a:rPr>
              <a:t>Parità competitiva</a:t>
            </a:r>
          </a:p>
          <a:p>
            <a:pPr marL="0" indent="0" algn="just" eaLnBrk="1" hangingPunct="1">
              <a:lnSpc>
                <a:spcPct val="80000"/>
              </a:lnSpc>
              <a:defRPr/>
            </a:pPr>
            <a:r>
              <a:rPr lang="it-IT" sz="1900" i="1" smtClean="0">
                <a:latin typeface="Cambria" pitchFamily="18" charset="0"/>
                <a:ea typeface="MS Mincho" pitchFamily="49" charset="-128"/>
              </a:rPr>
              <a:t>Disponibilità economica</a:t>
            </a:r>
          </a:p>
          <a:p>
            <a:pPr marL="0" indent="0" algn="just" eaLnBrk="1" hangingPunct="1">
              <a:lnSpc>
                <a:spcPct val="80000"/>
              </a:lnSpc>
              <a:defRPr/>
            </a:pPr>
            <a:r>
              <a:rPr lang="it-IT" sz="1900" i="1" smtClean="0">
                <a:latin typeface="Cambria" pitchFamily="18" charset="0"/>
                <a:ea typeface="MS Mincho" pitchFamily="49" charset="-128"/>
              </a:rPr>
              <a:t>Sperimentazione</a:t>
            </a:r>
          </a:p>
          <a:p>
            <a:pPr marL="0" indent="0" algn="just" eaLnBrk="1" hangingPunct="1">
              <a:lnSpc>
                <a:spcPct val="80000"/>
              </a:lnSpc>
              <a:defRPr/>
            </a:pPr>
            <a:r>
              <a:rPr lang="it-IT" sz="1900" i="1" smtClean="0">
                <a:latin typeface="Cambria" pitchFamily="18" charset="0"/>
                <a:ea typeface="MS Mincho" pitchFamily="49" charset="-128"/>
              </a:rPr>
              <a:t>Calcolo decisionale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9940925" y="4106863"/>
            <a:ext cx="1057275" cy="5191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1910" tIns="41910" rIns="41910" bIns="41910" spcCol="127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endParaRPr lang="it-IT" sz="1100" dirty="0"/>
          </a:p>
        </p:txBody>
      </p:sp>
      <p:sp>
        <p:nvSpPr>
          <p:cNvPr id="107525" name="Segnaposto numero diapositiva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F912547B-E649-4A3D-A9D2-DC8273131560}" type="slidenum">
              <a:rPr lang="en-GB" sz="1400" smtClean="0"/>
              <a:pPr eaLnBrk="1" hangingPunct="1">
                <a:defRPr/>
              </a:pPr>
              <a:t>28</a:t>
            </a:fld>
            <a:endParaRPr lang="en-GB" sz="1400" smtClean="0"/>
          </a:p>
        </p:txBody>
      </p:sp>
      <p:sp>
        <p:nvSpPr>
          <p:cNvPr id="123910" name="CasellaDiTesto 1"/>
          <p:cNvSpPr txBox="1">
            <a:spLocks noChangeArrowheads="1"/>
          </p:cNvSpPr>
          <p:nvPr/>
        </p:nvSpPr>
        <p:spPr bwMode="auto">
          <a:xfrm>
            <a:off x="3482975" y="3084513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olo 1"/>
          <p:cNvSpPr>
            <a:spLocks noGrp="1"/>
          </p:cNvSpPr>
          <p:nvPr>
            <p:ph type="title"/>
          </p:nvPr>
        </p:nvSpPr>
        <p:spPr>
          <a:xfrm>
            <a:off x="1547813" y="242888"/>
            <a:ext cx="7272337" cy="803275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it-IT" sz="3200" dirty="0" smtClean="0"/>
              <a:t>LE STRATEGIE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47813" y="1277938"/>
            <a:ext cx="7272337" cy="5103812"/>
          </a:xfrm>
          <a:extLst>
            <a:ext uri="{FAA26D3D-D897-4be2-8F04-BA451C77F1D7}"/>
          </a:extLst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b="1" smtClean="0">
                <a:latin typeface="Cambria" pitchFamily="18" charset="0"/>
                <a:ea typeface="MS Mincho" pitchFamily="49" charset="-128"/>
              </a:rPr>
              <a:t>LA GESTIONE DELLA PUBBLICITA</a:t>
            </a:r>
            <a:r>
              <a:rPr lang="it-IT" altLang="it-IT" sz="2000" b="1" smtClean="0">
                <a:latin typeface="Cambria" pitchFamily="18" charset="0"/>
                <a:ea typeface="MS Mincho" pitchFamily="49" charset="-128"/>
              </a:rPr>
              <a:t>’</a:t>
            </a:r>
            <a:endParaRPr lang="it-IT" sz="2000" b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b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b="1" smtClean="0">
                <a:latin typeface="Cambria" pitchFamily="18" charset="0"/>
                <a:ea typeface="MS Mincho" pitchFamily="49" charset="-128"/>
              </a:rPr>
              <a:t>La misurazione degli effetti della pubblicità 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b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Alcuni dei metodi più diffusi per misurare gli effetti della pubblicità e definire l</a:t>
            </a:r>
            <a:r>
              <a:rPr lang="it-IT" altLang="it-IT" sz="20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2000" smtClean="0">
                <a:latin typeface="Cambria" pitchFamily="18" charset="0"/>
                <a:ea typeface="MS Mincho" pitchFamily="49" charset="-128"/>
              </a:rPr>
              <a:t>efficacia degli investimenti effettuati per il raggiungimento degli obiettivi sono: 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defRPr/>
            </a:pPr>
            <a:r>
              <a:rPr lang="it-IT" sz="2000" i="1" smtClean="0">
                <a:latin typeface="Cambria" pitchFamily="18" charset="0"/>
                <a:ea typeface="MS Mincho" pitchFamily="49" charset="-128"/>
              </a:rPr>
              <a:t>Studi di controllo</a:t>
            </a:r>
          </a:p>
          <a:p>
            <a:pPr marL="0" indent="0" algn="just" eaLnBrk="1" hangingPunct="1">
              <a:lnSpc>
                <a:spcPct val="90000"/>
              </a:lnSpc>
              <a:defRPr/>
            </a:pPr>
            <a:r>
              <a:rPr lang="it-IT" sz="2000" i="1" smtClean="0">
                <a:latin typeface="Cambria" pitchFamily="18" charset="0"/>
                <a:ea typeface="MS Mincho" pitchFamily="49" charset="-128"/>
              </a:rPr>
              <a:t>Sperimentazione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9940925" y="4106863"/>
            <a:ext cx="1057275" cy="5191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1910" tIns="41910" rIns="41910" bIns="41910" spcCol="127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endParaRPr lang="it-IT" sz="1100" dirty="0"/>
          </a:p>
        </p:txBody>
      </p:sp>
      <p:sp>
        <p:nvSpPr>
          <p:cNvPr id="107525" name="Segnaposto numero diapositiva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05A60A94-08D0-4F86-B915-50C9F006AAFD}" type="slidenum">
              <a:rPr lang="en-GB" sz="1400" smtClean="0"/>
              <a:pPr eaLnBrk="1" hangingPunct="1">
                <a:defRPr/>
              </a:pPr>
              <a:t>29</a:t>
            </a:fld>
            <a:endParaRPr lang="en-GB" sz="1400" smtClean="0"/>
          </a:p>
        </p:txBody>
      </p:sp>
      <p:sp>
        <p:nvSpPr>
          <p:cNvPr id="124934" name="CasellaDiTesto 1"/>
          <p:cNvSpPr txBox="1">
            <a:spLocks noChangeArrowheads="1"/>
          </p:cNvSpPr>
          <p:nvPr/>
        </p:nvSpPr>
        <p:spPr bwMode="auto">
          <a:xfrm>
            <a:off x="3482975" y="3084513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olo 1"/>
          <p:cNvSpPr>
            <a:spLocks noGrp="1"/>
          </p:cNvSpPr>
          <p:nvPr>
            <p:ph type="title"/>
          </p:nvPr>
        </p:nvSpPr>
        <p:spPr>
          <a:xfrm>
            <a:off x="1547813" y="242888"/>
            <a:ext cx="7272337" cy="803275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it-IT" sz="3200" dirty="0" smtClean="0"/>
              <a:t>LE STRATEGIE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47813" y="1277938"/>
            <a:ext cx="7272337" cy="5103812"/>
          </a:xfrm>
          <a:extLst>
            <a:ext uri="{FAA26D3D-D897-4be2-8F04-BA451C77F1D7}"/>
          </a:extLst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b="1" smtClean="0">
                <a:latin typeface="Cambria" pitchFamily="18" charset="0"/>
                <a:ea typeface="MS Mincho" pitchFamily="49" charset="-128"/>
              </a:rPr>
              <a:t>Comunicazione integrata di marketing</a:t>
            </a:r>
            <a:r>
              <a:rPr lang="it-IT" sz="2000" smtClean="0">
                <a:latin typeface="Cambria" pitchFamily="18" charset="0"/>
                <a:ea typeface="MS Mincho" pitchFamily="49" charset="-128"/>
              </a:rPr>
              <a:t>: consiste nel </a:t>
            </a:r>
            <a:r>
              <a:rPr lang="it-IT" sz="2000" i="1" smtClean="0">
                <a:latin typeface="Cambria" pitchFamily="18" charset="0"/>
                <a:ea typeface="MS Mincho" pitchFamily="49" charset="-128"/>
              </a:rPr>
              <a:t>considerare i vari elementi del marketing mix come un</a:t>
            </a:r>
            <a:r>
              <a:rPr lang="it-IT" altLang="it-IT" sz="2000" i="1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2000" i="1" smtClean="0">
                <a:latin typeface="Cambria" pitchFamily="18" charset="0"/>
                <a:ea typeface="MS Mincho" pitchFamily="49" charset="-128"/>
              </a:rPr>
              <a:t>unica entità che non comunica messaggi indipendenti, bensì coordinati tra loro, che concorrono a creare un</a:t>
            </a:r>
            <a:r>
              <a:rPr lang="it-IT" altLang="it-IT" sz="2000" i="1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2000" i="1" smtClean="0">
                <a:latin typeface="Cambria" pitchFamily="18" charset="0"/>
                <a:ea typeface="MS Mincho" pitchFamily="49" charset="-128"/>
              </a:rPr>
              <a:t>immagine unitaria dell</a:t>
            </a:r>
            <a:r>
              <a:rPr lang="it-IT" altLang="it-IT" sz="2000" i="1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2000" i="1" smtClean="0">
                <a:latin typeface="Cambria" pitchFamily="18" charset="0"/>
                <a:ea typeface="MS Mincho" pitchFamily="49" charset="-128"/>
              </a:rPr>
              <a:t>azienda 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Le decisioni relative al marketing mix devono essere prese in modo unitario per evitare che il cliente sia confuso da messaggi contraddittori 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Indispensabile è sviluppare una strategia prima di prendere le decisioni pratiche 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9940925" y="4106863"/>
            <a:ext cx="1057275" cy="5191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1910" tIns="41910" rIns="41910" bIns="41910" spcCol="127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endParaRPr lang="it-IT" sz="1100" dirty="0"/>
          </a:p>
        </p:txBody>
      </p:sp>
      <p:sp>
        <p:nvSpPr>
          <p:cNvPr id="107525" name="Segnaposto numero diapositiva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FCA00E03-495B-4FB5-B1BC-237F02352578}" type="slidenum">
              <a:rPr lang="en-GB" sz="1400" smtClean="0"/>
              <a:pPr eaLnBrk="1" hangingPunct="1">
                <a:defRPr/>
              </a:pPr>
              <a:t>3</a:t>
            </a:fld>
            <a:endParaRPr lang="en-GB" sz="1400" smtClean="0"/>
          </a:p>
        </p:txBody>
      </p:sp>
      <p:sp>
        <p:nvSpPr>
          <p:cNvPr id="98310" name="CasellaDiTesto 1"/>
          <p:cNvSpPr txBox="1">
            <a:spLocks noChangeArrowheads="1"/>
          </p:cNvSpPr>
          <p:nvPr/>
        </p:nvSpPr>
        <p:spPr bwMode="auto">
          <a:xfrm>
            <a:off x="3482975" y="3084513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olo 1"/>
          <p:cNvSpPr>
            <a:spLocks noGrp="1"/>
          </p:cNvSpPr>
          <p:nvPr>
            <p:ph type="title"/>
          </p:nvPr>
        </p:nvSpPr>
        <p:spPr>
          <a:xfrm>
            <a:off x="1547813" y="242888"/>
            <a:ext cx="7272337" cy="803275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it-IT" sz="3200" dirty="0" smtClean="0"/>
              <a:t>LE STRATEGIE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47813" y="1277938"/>
            <a:ext cx="7272337" cy="5103812"/>
          </a:xfrm>
          <a:extLst>
            <a:ext uri="{FAA26D3D-D897-4be2-8F04-BA451C77F1D7}"/>
          </a:extLst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b="1" dirty="0" smtClean="0">
                <a:latin typeface="Cambria" charset="0"/>
                <a:ea typeface="MS Mincho" charset="0"/>
                <a:cs typeface="MS Mincho" charset="0"/>
              </a:rPr>
              <a:t>I PROCESSI DI COMUNICAZIONE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b="1" dirty="0">
              <a:latin typeface="Cambria" charset="0"/>
              <a:ea typeface="MS Mincho" charset="0"/>
              <a:cs typeface="MS Mincho" charset="0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b="1" dirty="0" smtClean="0">
                <a:latin typeface="Cambria" charset="0"/>
                <a:ea typeface="MS Mincho" charset="0"/>
                <a:cs typeface="MS Mincho" charset="0"/>
              </a:rPr>
              <a:t>Modello del processo di comunicazione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b="1" dirty="0">
              <a:latin typeface="Cambria" charset="0"/>
              <a:ea typeface="MS Mincho" charset="0"/>
              <a:cs typeface="MS Mincho" charset="0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dirty="0">
              <a:latin typeface="Cambria" charset="0"/>
              <a:ea typeface="MS Mincho" charset="0"/>
              <a:cs typeface="MS Mincho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9940925" y="4106863"/>
            <a:ext cx="1057275" cy="5191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1910" tIns="41910" rIns="41910" bIns="41910" spcCol="127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endParaRPr lang="it-IT" sz="1100" dirty="0"/>
          </a:p>
        </p:txBody>
      </p:sp>
      <p:sp>
        <p:nvSpPr>
          <p:cNvPr id="107525" name="Segnaposto numero diapositiva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9571CD4A-F3CB-437C-96C1-655FBD167DE9}" type="slidenum">
              <a:rPr lang="en-GB" sz="1400" smtClean="0"/>
              <a:pPr eaLnBrk="1" hangingPunct="1">
                <a:defRPr/>
              </a:pPr>
              <a:t>4</a:t>
            </a:fld>
            <a:endParaRPr lang="en-GB" sz="1400" smtClean="0"/>
          </a:p>
        </p:txBody>
      </p:sp>
      <p:sp>
        <p:nvSpPr>
          <p:cNvPr id="99334" name="CasellaDiTesto 1"/>
          <p:cNvSpPr txBox="1">
            <a:spLocks noChangeArrowheads="1"/>
          </p:cNvSpPr>
          <p:nvPr/>
        </p:nvSpPr>
        <p:spPr bwMode="auto">
          <a:xfrm>
            <a:off x="3482975" y="3084513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  <p:pic>
        <p:nvPicPr>
          <p:cNvPr id="99335" name="Immagine 1" descr="1.0_0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708275"/>
            <a:ext cx="8651875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olo 1"/>
          <p:cNvSpPr>
            <a:spLocks noGrp="1"/>
          </p:cNvSpPr>
          <p:nvPr>
            <p:ph type="title"/>
          </p:nvPr>
        </p:nvSpPr>
        <p:spPr>
          <a:xfrm>
            <a:off x="1547813" y="242888"/>
            <a:ext cx="7272337" cy="803275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it-IT" sz="3200" dirty="0" smtClean="0"/>
              <a:t>LE STRATEGIE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47813" y="1277938"/>
            <a:ext cx="7272337" cy="5103812"/>
          </a:xfrm>
          <a:extLst>
            <a:ext uri="{FAA26D3D-D897-4be2-8F04-BA451C77F1D7}"/>
          </a:extLst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b="1" smtClean="0">
                <a:latin typeface="Cambria" pitchFamily="18" charset="0"/>
                <a:ea typeface="MS Mincho" pitchFamily="49" charset="-128"/>
              </a:rPr>
              <a:t>I PROCESSI DI COMUNICAZIONE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b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b="1" smtClean="0">
                <a:latin typeface="Cambria" pitchFamily="18" charset="0"/>
                <a:ea typeface="MS Mincho" pitchFamily="49" charset="-128"/>
              </a:rPr>
              <a:t>Canali di comunicazione personali: </a:t>
            </a:r>
            <a:r>
              <a:rPr lang="it-IT" sz="2000" i="1" smtClean="0">
                <a:latin typeface="Cambria" pitchFamily="18" charset="0"/>
                <a:ea typeface="MS Mincho" pitchFamily="49" charset="-128"/>
              </a:rPr>
              <a:t>Contatto diretto tra il mittente e il ricevente</a:t>
            </a:r>
            <a:r>
              <a:rPr lang="it-IT" sz="2000" smtClean="0">
                <a:latin typeface="Cambria" pitchFamily="18" charset="0"/>
                <a:ea typeface="MS Mincho" pitchFamily="49" charset="-128"/>
              </a:rPr>
              <a:t>. </a:t>
            </a:r>
            <a:br>
              <a:rPr lang="it-IT" sz="2000" smtClean="0">
                <a:latin typeface="Cambria" pitchFamily="18" charset="0"/>
                <a:ea typeface="MS Mincho" pitchFamily="49" charset="-128"/>
              </a:rPr>
            </a:br>
            <a:r>
              <a:rPr lang="it-IT" sz="2000" smtClean="0">
                <a:latin typeface="Cambria" pitchFamily="18" charset="0"/>
                <a:ea typeface="MS Mincho" pitchFamily="49" charset="-128"/>
              </a:rPr>
              <a:t>Questi tipi di comunicazione rivestono un</a:t>
            </a:r>
            <a:r>
              <a:rPr lang="it-IT" altLang="it-IT" sz="20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2000" smtClean="0">
                <a:latin typeface="Cambria" pitchFamily="18" charset="0"/>
                <a:ea typeface="MS Mincho" pitchFamily="49" charset="-128"/>
              </a:rPr>
              <a:t>importanza fondamentale per la diffusione di nuovi prodotti e generi di intrattenimento, attraverso messaggi pubblicitari che possono raggiungere e colpire i clienti con un approccio diretto e personale o con un approccio indiretto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b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b="1" smtClean="0">
                <a:latin typeface="Cambria" pitchFamily="18" charset="0"/>
                <a:ea typeface="MS Mincho" pitchFamily="49" charset="-128"/>
              </a:rPr>
              <a:t>I canali di comunicazione non personali: </a:t>
            </a:r>
            <a:r>
              <a:rPr lang="it-IT" sz="2000" i="1" smtClean="0">
                <a:latin typeface="Cambria" pitchFamily="18" charset="0"/>
                <a:ea typeface="MS Mincho" pitchFamily="49" charset="-128"/>
              </a:rPr>
              <a:t>vengono definiti mass media e includono la televisione, i giornali, radio, la posta, i cartelloni pubblicitari, le riviste e Internet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b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Un</a:t>
            </a:r>
            <a:r>
              <a:rPr lang="it-IT" altLang="it-IT" sz="20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2000" smtClean="0">
                <a:latin typeface="Cambria" pitchFamily="18" charset="0"/>
                <a:ea typeface="MS Mincho" pitchFamily="49" charset="-128"/>
              </a:rPr>
              <a:t>ampia area della comunicazione di marketing punta sui mass-media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9940925" y="4106863"/>
            <a:ext cx="1057275" cy="5191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1910" tIns="41910" rIns="41910" bIns="41910" spcCol="127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endParaRPr lang="it-IT" sz="1100" dirty="0"/>
          </a:p>
        </p:txBody>
      </p:sp>
      <p:sp>
        <p:nvSpPr>
          <p:cNvPr id="107525" name="Segnaposto numero diapositiva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6BCE33B8-2B88-406B-87C1-D36F3FDEE07B}" type="slidenum">
              <a:rPr lang="en-GB" sz="1400" smtClean="0"/>
              <a:pPr eaLnBrk="1" hangingPunct="1">
                <a:defRPr/>
              </a:pPr>
              <a:t>5</a:t>
            </a:fld>
            <a:endParaRPr lang="en-GB" sz="1400" smtClean="0"/>
          </a:p>
        </p:txBody>
      </p:sp>
      <p:sp>
        <p:nvSpPr>
          <p:cNvPr id="100358" name="CasellaDiTesto 1"/>
          <p:cNvSpPr txBox="1">
            <a:spLocks noChangeArrowheads="1"/>
          </p:cNvSpPr>
          <p:nvPr/>
        </p:nvSpPr>
        <p:spPr bwMode="auto">
          <a:xfrm>
            <a:off x="3482975" y="3084513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olo 1"/>
          <p:cNvSpPr>
            <a:spLocks noGrp="1"/>
          </p:cNvSpPr>
          <p:nvPr>
            <p:ph type="title"/>
          </p:nvPr>
        </p:nvSpPr>
        <p:spPr>
          <a:xfrm>
            <a:off x="1547813" y="242888"/>
            <a:ext cx="7272337" cy="803275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it-IT" sz="3200" dirty="0" smtClean="0"/>
              <a:t>LE STRATEGIE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47813" y="1277938"/>
            <a:ext cx="7272337" cy="5103812"/>
          </a:xfrm>
          <a:extLst>
            <a:ext uri="{FAA26D3D-D897-4be2-8F04-BA451C77F1D7}"/>
          </a:extLst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b="1" dirty="0" smtClean="0">
                <a:latin typeface="Cambria" charset="0"/>
                <a:ea typeface="MS Mincho" charset="0"/>
                <a:cs typeface="MS Mincho" charset="0"/>
              </a:rPr>
              <a:t>I PROCESSI DI COMUNICAZIONE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b="1" dirty="0">
              <a:latin typeface="Cambria" charset="0"/>
              <a:ea typeface="MS Mincho" charset="0"/>
              <a:cs typeface="MS Mincho" charset="0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dirty="0" smtClean="0">
                <a:latin typeface="Cambria" charset="0"/>
                <a:ea typeface="MS Mincho" charset="0"/>
                <a:cs typeface="MS Mincho" charset="0"/>
              </a:rPr>
              <a:t>Modello tradizionale della comunicazione di marketing di massa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dirty="0" smtClean="0">
              <a:latin typeface="Cambria" charset="0"/>
              <a:ea typeface="MS Mincho" charset="0"/>
              <a:cs typeface="MS Mincho" charset="0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dirty="0">
              <a:latin typeface="Cambria" charset="0"/>
              <a:ea typeface="MS Mincho" charset="0"/>
              <a:cs typeface="MS Mincho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9940925" y="4106863"/>
            <a:ext cx="1057275" cy="5191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1910" tIns="41910" rIns="41910" bIns="41910" spcCol="127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endParaRPr lang="it-IT" sz="1100" dirty="0"/>
          </a:p>
        </p:txBody>
      </p:sp>
      <p:sp>
        <p:nvSpPr>
          <p:cNvPr id="107525" name="Segnaposto numero diapositiva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234DFA5E-D2A6-405E-AC1A-1E8ED078F834}" type="slidenum">
              <a:rPr lang="en-GB" sz="1400" smtClean="0"/>
              <a:pPr eaLnBrk="1" hangingPunct="1">
                <a:defRPr/>
              </a:pPr>
              <a:t>6</a:t>
            </a:fld>
            <a:endParaRPr lang="en-GB" sz="1400" smtClean="0"/>
          </a:p>
        </p:txBody>
      </p:sp>
      <p:sp>
        <p:nvSpPr>
          <p:cNvPr id="101382" name="CasellaDiTesto 1"/>
          <p:cNvSpPr txBox="1">
            <a:spLocks noChangeArrowheads="1"/>
          </p:cNvSpPr>
          <p:nvPr/>
        </p:nvSpPr>
        <p:spPr bwMode="auto">
          <a:xfrm>
            <a:off x="3482975" y="3084513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  <p:graphicFrame>
        <p:nvGraphicFramePr>
          <p:cNvPr id="2" name="Diagramma 1"/>
          <p:cNvGraphicFramePr/>
          <p:nvPr/>
        </p:nvGraphicFramePr>
        <p:xfrm>
          <a:off x="251520" y="2060848"/>
          <a:ext cx="7538357" cy="5025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olo 1"/>
          <p:cNvSpPr>
            <a:spLocks noGrp="1"/>
          </p:cNvSpPr>
          <p:nvPr>
            <p:ph type="title"/>
          </p:nvPr>
        </p:nvSpPr>
        <p:spPr>
          <a:xfrm>
            <a:off x="1547813" y="242888"/>
            <a:ext cx="7272337" cy="803275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it-IT" sz="3200" dirty="0" smtClean="0"/>
              <a:t>LE STRATEGIE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47813" y="1277938"/>
            <a:ext cx="7272337" cy="5103812"/>
          </a:xfrm>
          <a:extLst>
            <a:ext uri="{FAA26D3D-D897-4be2-8F04-BA451C77F1D7}"/>
          </a:extLst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b="1" smtClean="0">
                <a:latin typeface="Cambria" pitchFamily="18" charset="0"/>
                <a:ea typeface="MS Mincho" pitchFamily="49" charset="-128"/>
              </a:rPr>
              <a:t>I PROCESSI DI COMUNICAZIONE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b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Modello della comunicazione di massa modificato: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La comunicazione tra i clienti è rapida e agevolata grazie ad Internet</a:t>
            </a:r>
          </a:p>
          <a:p>
            <a:pPr marL="0" indent="0" algn="just" eaLnBrk="1" hangingPunct="1">
              <a:lnSpc>
                <a:spcPct val="90000"/>
              </a:lnSpc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I clienti possono fornire feedback alle aziende in tempo reale, evitando i ritardi del passato</a:t>
            </a:r>
          </a:p>
          <a:p>
            <a:pPr marL="0" indent="0" algn="just" eaLnBrk="1" hangingPunct="1">
              <a:lnSpc>
                <a:spcPct val="90000"/>
              </a:lnSpc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Spesso gruppi di utenti creano club elettronici che consentono di creare un</a:t>
            </a:r>
            <a:r>
              <a:rPr lang="it-IT" altLang="it-IT" sz="20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2000" smtClean="0">
                <a:latin typeface="Cambria" pitchFamily="18" charset="0"/>
                <a:ea typeface="MS Mincho" pitchFamily="49" charset="-128"/>
              </a:rPr>
              <a:t>opinione collettiva e fornire in tempi brevi informazioni sullo sviluppo dei nuovi prodotti</a:t>
            </a:r>
          </a:p>
          <a:p>
            <a:pPr marL="0" indent="0" algn="just" eaLnBrk="1" hangingPunct="1">
              <a:lnSpc>
                <a:spcPct val="90000"/>
              </a:lnSpc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Velocità delle informazioni</a:t>
            </a:r>
          </a:p>
          <a:p>
            <a:pPr marL="0" indent="0" algn="just" eaLnBrk="1" hangingPunct="1">
              <a:lnSpc>
                <a:spcPct val="90000"/>
              </a:lnSpc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Passa parola</a:t>
            </a:r>
          </a:p>
          <a:p>
            <a:pPr marL="0" indent="0" algn="just" eaLnBrk="1" hangingPunct="1">
              <a:lnSpc>
                <a:spcPct val="90000"/>
              </a:lnSpc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Interazione tra i clienti e il contenuto delle informazioni per cui è spesso il cliente stesso a creare il contenuto</a:t>
            </a:r>
          </a:p>
          <a:p>
            <a:pPr marL="0" indent="0" algn="just" eaLnBrk="1" hangingPunct="1">
              <a:lnSpc>
                <a:spcPct val="90000"/>
              </a:lnSpc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9940925" y="4106863"/>
            <a:ext cx="1057275" cy="5191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1910" tIns="41910" rIns="41910" bIns="41910" spcCol="127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endParaRPr lang="it-IT" sz="1100" dirty="0"/>
          </a:p>
        </p:txBody>
      </p:sp>
      <p:sp>
        <p:nvSpPr>
          <p:cNvPr id="107525" name="Segnaposto numero diapositiva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1ECC8C36-EF5A-40D0-97CB-B7A64BB4FCCD}" type="slidenum">
              <a:rPr lang="en-GB" sz="1400" smtClean="0"/>
              <a:pPr eaLnBrk="1" hangingPunct="1">
                <a:defRPr/>
              </a:pPr>
              <a:t>7</a:t>
            </a:fld>
            <a:endParaRPr lang="en-GB" sz="1400" smtClean="0"/>
          </a:p>
        </p:txBody>
      </p:sp>
      <p:sp>
        <p:nvSpPr>
          <p:cNvPr id="102406" name="CasellaDiTesto 1"/>
          <p:cNvSpPr txBox="1">
            <a:spLocks noChangeArrowheads="1"/>
          </p:cNvSpPr>
          <p:nvPr/>
        </p:nvSpPr>
        <p:spPr bwMode="auto">
          <a:xfrm>
            <a:off x="3482975" y="3084513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olo 1"/>
          <p:cNvSpPr>
            <a:spLocks noGrp="1"/>
          </p:cNvSpPr>
          <p:nvPr>
            <p:ph type="title"/>
          </p:nvPr>
        </p:nvSpPr>
        <p:spPr>
          <a:xfrm>
            <a:off x="1547813" y="242888"/>
            <a:ext cx="7272337" cy="803275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it-IT" sz="3200" dirty="0" smtClean="0"/>
              <a:t>LE STRATEGIE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47813" y="1277938"/>
            <a:ext cx="7272337" cy="5103812"/>
          </a:xfrm>
          <a:extLst>
            <a:ext uri="{FAA26D3D-D897-4be2-8F04-BA451C77F1D7}"/>
          </a:extLst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b="1" dirty="0" smtClean="0">
                <a:latin typeface="Cambria" charset="0"/>
                <a:ea typeface="MS Mincho" charset="0"/>
                <a:cs typeface="MS Mincho" charset="0"/>
              </a:rPr>
              <a:t>LA COMUNICAZIONE INTEGRATA DI MARKETING</a:t>
            </a:r>
          </a:p>
          <a:p>
            <a:pPr algn="just" eaLnBrk="1" hangingPunct="1">
              <a:lnSpc>
                <a:spcPct val="90000"/>
              </a:lnSpc>
              <a:defRPr/>
            </a:pPr>
            <a:endParaRPr lang="it-IT" sz="2000" dirty="0" smtClean="0">
              <a:latin typeface="Cambria" charset="0"/>
              <a:ea typeface="MS Mincho" charset="0"/>
              <a:cs typeface="MS Mincho" charset="0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dirty="0" smtClean="0">
              <a:latin typeface="Cambria" charset="0"/>
              <a:ea typeface="MS Mincho" charset="0"/>
              <a:cs typeface="MS Mincho" charset="0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dirty="0">
              <a:latin typeface="Cambria" charset="0"/>
              <a:ea typeface="MS Mincho" charset="0"/>
              <a:cs typeface="MS Mincho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9940925" y="4106863"/>
            <a:ext cx="1057275" cy="5191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1910" tIns="41910" rIns="41910" bIns="41910" spcCol="127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endParaRPr lang="it-IT" sz="1100" dirty="0"/>
          </a:p>
        </p:txBody>
      </p:sp>
      <p:sp>
        <p:nvSpPr>
          <p:cNvPr id="107525" name="Segnaposto numero diapositiva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0E424F5B-CFE8-4060-925E-FAB9978BF0B0}" type="slidenum">
              <a:rPr lang="en-GB" sz="1400" smtClean="0"/>
              <a:pPr eaLnBrk="1" hangingPunct="1">
                <a:defRPr/>
              </a:pPr>
              <a:t>8</a:t>
            </a:fld>
            <a:endParaRPr lang="en-GB" sz="1400" smtClean="0"/>
          </a:p>
        </p:txBody>
      </p:sp>
      <p:sp>
        <p:nvSpPr>
          <p:cNvPr id="103430" name="CasellaDiTesto 1"/>
          <p:cNvSpPr txBox="1">
            <a:spLocks noChangeArrowheads="1"/>
          </p:cNvSpPr>
          <p:nvPr/>
        </p:nvSpPr>
        <p:spPr bwMode="auto">
          <a:xfrm>
            <a:off x="3482975" y="3084513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  <p:graphicFrame>
        <p:nvGraphicFramePr>
          <p:cNvPr id="2" name="Diagramma 1"/>
          <p:cNvGraphicFramePr/>
          <p:nvPr/>
        </p:nvGraphicFramePr>
        <p:xfrm>
          <a:off x="467544" y="908720"/>
          <a:ext cx="8409044" cy="5606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olo 1"/>
          <p:cNvSpPr>
            <a:spLocks noGrp="1"/>
          </p:cNvSpPr>
          <p:nvPr>
            <p:ph type="title"/>
          </p:nvPr>
        </p:nvSpPr>
        <p:spPr>
          <a:xfrm>
            <a:off x="1547813" y="242888"/>
            <a:ext cx="7272337" cy="803275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it-IT" sz="3200" dirty="0" smtClean="0"/>
              <a:t>LE STRATEGIE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47813" y="1277938"/>
            <a:ext cx="7272337" cy="5103812"/>
          </a:xfrm>
          <a:extLst>
            <a:ext uri="{FAA26D3D-D897-4be2-8F04-BA451C77F1D7}"/>
          </a:extLst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it-IT" sz="1700" b="1" smtClean="0">
                <a:latin typeface="Cambria" pitchFamily="18" charset="0"/>
                <a:ea typeface="MS Mincho" pitchFamily="49" charset="-128"/>
              </a:rPr>
              <a:t>LA COMUNICAZIONE INTEGRATA DI MARKETING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it-IT" sz="1700" b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it-IT" sz="1700" b="1" smtClean="0">
                <a:latin typeface="Cambria" pitchFamily="18" charset="0"/>
                <a:ea typeface="MS Mincho" pitchFamily="49" charset="-128"/>
              </a:rPr>
              <a:t>La pubblicità 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it-IT" sz="1700" b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it-IT" sz="1700" smtClean="0">
                <a:latin typeface="Cambria" pitchFamily="18" charset="0"/>
                <a:ea typeface="MS Mincho" pitchFamily="49" charset="-128"/>
              </a:rPr>
              <a:t>Tradizionalmente per le </a:t>
            </a:r>
            <a:r>
              <a:rPr lang="it-IT" sz="1700" b="1" smtClean="0">
                <a:latin typeface="Cambria" pitchFamily="18" charset="0"/>
                <a:ea typeface="MS Mincho" pitchFamily="49" charset="-128"/>
              </a:rPr>
              <a:t>pubblicità</a:t>
            </a:r>
            <a:r>
              <a:rPr lang="it-IT" sz="1700" smtClean="0">
                <a:latin typeface="Cambria" pitchFamily="18" charset="0"/>
                <a:ea typeface="MS Mincho" pitchFamily="49" charset="-128"/>
              </a:rPr>
              <a:t> si intende una qualunque forma di comunicazioni impersonale, posta in essere da un ente o istituzione dietro pagamento di un compenso, relativa a un</a:t>
            </a:r>
            <a:r>
              <a:rPr lang="it-IT" altLang="it-IT" sz="17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1700" smtClean="0">
                <a:latin typeface="Cambria" pitchFamily="18" charset="0"/>
                <a:ea typeface="MS Mincho" pitchFamily="49" charset="-128"/>
              </a:rPr>
              <a:t>organizzazione, prodotto, servizio o idea 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it-IT" sz="17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it-IT" sz="1700" smtClean="0">
                <a:latin typeface="Cambria" pitchFamily="18" charset="0"/>
                <a:ea typeface="MS Mincho" pitchFamily="49" charset="-128"/>
              </a:rPr>
              <a:t>Ora, la pubblicità non è più necessariamente impersonale perché può dipendere in grande misura dalle </a:t>
            </a:r>
            <a:r>
              <a:rPr lang="it-IT" sz="1700" i="1" smtClean="0">
                <a:latin typeface="Cambria" pitchFamily="18" charset="0"/>
                <a:ea typeface="MS Mincho" pitchFamily="49" charset="-128"/>
              </a:rPr>
              <a:t>interazioni tra l</a:t>
            </a:r>
            <a:r>
              <a:rPr lang="it-IT" altLang="it-IT" sz="1700" i="1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1700" i="1" smtClean="0">
                <a:latin typeface="Cambria" pitchFamily="18" charset="0"/>
                <a:ea typeface="MS Mincho" pitchFamily="49" charset="-128"/>
              </a:rPr>
              <a:t>organizzazione e un singolo cliente 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it-IT" sz="17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it-IT" sz="1700" smtClean="0">
                <a:latin typeface="Cambria" pitchFamily="18" charset="0"/>
                <a:ea typeface="MS Mincho" pitchFamily="49" charset="-128"/>
              </a:rPr>
              <a:t>La pubblicità presenta alcuni importanti vantaggi rispetto agli altri elementi del mix di comunicazione:</a:t>
            </a:r>
          </a:p>
          <a:p>
            <a:pPr marL="0" indent="0" algn="just" eaLnBrk="1" hangingPunct="1">
              <a:lnSpc>
                <a:spcPct val="80000"/>
              </a:lnSpc>
              <a:defRPr/>
            </a:pPr>
            <a:r>
              <a:rPr lang="it-IT" sz="1700" smtClean="0">
                <a:latin typeface="Cambria" pitchFamily="18" charset="0"/>
                <a:ea typeface="MS Mincho" pitchFamily="49" charset="-128"/>
              </a:rPr>
              <a:t>L</a:t>
            </a:r>
            <a:r>
              <a:rPr lang="it-IT" altLang="it-IT" sz="17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1700" smtClean="0">
                <a:latin typeface="Cambria" pitchFamily="18" charset="0"/>
                <a:ea typeface="MS Mincho" pitchFamily="49" charset="-128"/>
              </a:rPr>
              <a:t>impresa può esercitare un significativo controllo su ciò che viene comunicato ai potenziali clienti </a:t>
            </a:r>
          </a:p>
          <a:p>
            <a:pPr marL="0" indent="0" algn="just" eaLnBrk="1" hangingPunct="1">
              <a:lnSpc>
                <a:spcPct val="80000"/>
              </a:lnSpc>
              <a:defRPr/>
            </a:pPr>
            <a:r>
              <a:rPr lang="it-IT" sz="1700" smtClean="0">
                <a:latin typeface="Cambria" pitchFamily="18" charset="0"/>
                <a:ea typeface="MS Mincho" pitchFamily="49" charset="-128"/>
              </a:rPr>
              <a:t>La pubblicità può raggiungere efficacemente un elevato numero di clienti </a:t>
            </a:r>
          </a:p>
          <a:p>
            <a:pPr marL="0" indent="0" algn="just" eaLnBrk="1" hangingPunct="1">
              <a:lnSpc>
                <a:spcPct val="80000"/>
              </a:lnSpc>
              <a:defRPr/>
            </a:pPr>
            <a:r>
              <a:rPr lang="it-IT" sz="1700" smtClean="0">
                <a:latin typeface="Cambria" pitchFamily="18" charset="0"/>
                <a:ea typeface="MS Mincho" pitchFamily="49" charset="-128"/>
              </a:rPr>
              <a:t>La pubblicità è dotata di grande flessibilità dato che può proporre immagini e simboli di ogni genere tramite un</a:t>
            </a:r>
            <a:r>
              <a:rPr lang="it-IT" altLang="it-IT" sz="17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1700" smtClean="0">
                <a:latin typeface="Cambria" pitchFamily="18" charset="0"/>
                <a:ea typeface="MS Mincho" pitchFamily="49" charset="-128"/>
              </a:rPr>
              <a:t>ampia varietà di mezzi e registri 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it-IT" sz="17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it-IT" sz="1700" smtClean="0">
              <a:latin typeface="Cambria" pitchFamily="18" charset="0"/>
              <a:ea typeface="MS Mincho" pitchFamily="49" charset="-128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9940925" y="4106863"/>
            <a:ext cx="1057275" cy="5191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1910" tIns="41910" rIns="41910" bIns="41910" spcCol="127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endParaRPr lang="it-IT" sz="1100" dirty="0"/>
          </a:p>
        </p:txBody>
      </p:sp>
      <p:sp>
        <p:nvSpPr>
          <p:cNvPr id="107525" name="Segnaposto numero diapositiva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780620B7-FCF6-4756-8406-10F84ED1D282}" type="slidenum">
              <a:rPr lang="en-GB" sz="1400" smtClean="0"/>
              <a:pPr eaLnBrk="1" hangingPunct="1">
                <a:defRPr/>
              </a:pPr>
              <a:t>9</a:t>
            </a:fld>
            <a:endParaRPr lang="en-GB" sz="1400" smtClean="0"/>
          </a:p>
        </p:txBody>
      </p:sp>
      <p:sp>
        <p:nvSpPr>
          <p:cNvPr id="104454" name="CasellaDiTesto 1"/>
          <p:cNvSpPr txBox="1">
            <a:spLocks noChangeArrowheads="1"/>
          </p:cNvSpPr>
          <p:nvPr/>
        </p:nvSpPr>
        <p:spPr bwMode="auto">
          <a:xfrm>
            <a:off x="3482975" y="3084513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56dc5f5f25d2db96a9218fcad934c6432bacee"/>
</p:tagLst>
</file>

<file path=ppt/theme/theme1.xml><?xml version="1.0" encoding="utf-8"?>
<a:theme xmlns:a="http://schemas.openxmlformats.org/drawingml/2006/main" name="Echo">
  <a:themeElements>
    <a:clrScheme name="Echo 9">
      <a:dk1>
        <a:srgbClr val="000000"/>
      </a:dk1>
      <a:lt1>
        <a:srgbClr val="FFFFFF"/>
      </a:lt1>
      <a:dk2>
        <a:srgbClr val="000000"/>
      </a:dk2>
      <a:lt2>
        <a:srgbClr val="666699"/>
      </a:lt2>
      <a:accent1>
        <a:srgbClr val="CC33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E2ADAA"/>
      </a:accent5>
      <a:accent6>
        <a:srgbClr val="B98A00"/>
      </a:accent6>
      <a:hlink>
        <a:srgbClr val="CC6600"/>
      </a:hlink>
      <a:folHlink>
        <a:srgbClr val="808080"/>
      </a:folHlink>
    </a:clrScheme>
    <a:fontScheme name="Ech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Echo</Template>
  <TotalTime>3976</TotalTime>
  <Words>2213</Words>
  <Application>Microsoft Office PowerPoint</Application>
  <PresentationFormat>On-screen Show (4:3)</PresentationFormat>
  <Paragraphs>404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ＭＳ Ｐゴシック</vt:lpstr>
      <vt:lpstr>Wingdings</vt:lpstr>
      <vt:lpstr>Optima</vt:lpstr>
      <vt:lpstr>Wingdings 3</vt:lpstr>
      <vt:lpstr>Cambria</vt:lpstr>
      <vt:lpstr>MS Mincho</vt:lpstr>
      <vt:lpstr>Times New Roman</vt:lpstr>
      <vt:lpstr>Echo</vt:lpstr>
      <vt:lpstr>Corso di Marketing</vt:lpstr>
      <vt:lpstr>Lezione 16</vt:lpstr>
      <vt:lpstr>LE STRATEGIE</vt:lpstr>
      <vt:lpstr>LE STRATEGIE</vt:lpstr>
      <vt:lpstr>LE STRATEGIE</vt:lpstr>
      <vt:lpstr>LE STRATEGIE</vt:lpstr>
      <vt:lpstr>LE STRATEGIE</vt:lpstr>
      <vt:lpstr>LE STRATEGIE</vt:lpstr>
      <vt:lpstr>LE STRATEGIE</vt:lpstr>
      <vt:lpstr>LE STRATEGIE</vt:lpstr>
      <vt:lpstr>LE STRATEGIE</vt:lpstr>
      <vt:lpstr>LE STRATEGIE</vt:lpstr>
      <vt:lpstr>LE STRATEGIE</vt:lpstr>
      <vt:lpstr>LE STRATEGIE</vt:lpstr>
      <vt:lpstr>LE STRATEGIE</vt:lpstr>
      <vt:lpstr>LE STRATEGIE</vt:lpstr>
      <vt:lpstr>LE STRATEGIE</vt:lpstr>
      <vt:lpstr>LE STRATEGIE</vt:lpstr>
      <vt:lpstr>LE STRATEGIE</vt:lpstr>
      <vt:lpstr>LE STRATEGIE</vt:lpstr>
      <vt:lpstr>LE STRATEGIE</vt:lpstr>
      <vt:lpstr>LE STRATEGIE</vt:lpstr>
      <vt:lpstr>LE STRATEGIE</vt:lpstr>
      <vt:lpstr>LE STRATEGIE</vt:lpstr>
      <vt:lpstr>LE STRATEGIE</vt:lpstr>
      <vt:lpstr>LE STRATEGIE</vt:lpstr>
      <vt:lpstr>LE STRATEGIE</vt:lpstr>
      <vt:lpstr>LE STRATEGIE</vt:lpstr>
      <vt:lpstr>LE STRATEGIE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Pimp my Facebook</dc:title>
  <dc:creator>jim</dc:creator>
  <cp:lastModifiedBy>Pc3</cp:lastModifiedBy>
  <cp:revision>184</cp:revision>
  <cp:lastPrinted>2014-05-07T14:59:39Z</cp:lastPrinted>
  <dcterms:created xsi:type="dcterms:W3CDTF">2010-05-25T11:11:44Z</dcterms:created>
  <dcterms:modified xsi:type="dcterms:W3CDTF">2014-10-20T11:38:54Z</dcterms:modified>
</cp:coreProperties>
</file>