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4" r:id="rId1"/>
  </p:sldMasterIdLst>
  <p:notesMasterIdLst>
    <p:notesMasterId r:id="rId30"/>
  </p:notesMasterIdLst>
  <p:handoutMasterIdLst>
    <p:handoutMasterId r:id="rId31"/>
  </p:handoutMasterIdLst>
  <p:sldIdLst>
    <p:sldId id="261" r:id="rId2"/>
    <p:sldId id="490" r:id="rId3"/>
    <p:sldId id="521" r:id="rId4"/>
    <p:sldId id="522" r:id="rId5"/>
    <p:sldId id="523" r:id="rId6"/>
    <p:sldId id="524" r:id="rId7"/>
    <p:sldId id="525" r:id="rId8"/>
    <p:sldId id="526" r:id="rId9"/>
    <p:sldId id="527" r:id="rId10"/>
    <p:sldId id="528" r:id="rId11"/>
    <p:sldId id="491" r:id="rId12"/>
    <p:sldId id="492" r:id="rId13"/>
    <p:sldId id="493" r:id="rId14"/>
    <p:sldId id="494" r:id="rId15"/>
    <p:sldId id="495" r:id="rId16"/>
    <p:sldId id="496" r:id="rId17"/>
    <p:sldId id="497" r:id="rId18"/>
    <p:sldId id="498" r:id="rId19"/>
    <p:sldId id="499" r:id="rId20"/>
    <p:sldId id="500" r:id="rId21"/>
    <p:sldId id="501" r:id="rId22"/>
    <p:sldId id="502" r:id="rId23"/>
    <p:sldId id="503" r:id="rId24"/>
    <p:sldId id="505" r:id="rId25"/>
    <p:sldId id="504" r:id="rId26"/>
    <p:sldId id="507" r:id="rId27"/>
    <p:sldId id="506" r:id="rId28"/>
    <p:sldId id="508" r:id="rId29"/>
  </p:sldIdLst>
  <p:sldSz cx="9144000" cy="6858000" type="screen4x3"/>
  <p:notesSz cx="9144000" cy="6858000"/>
  <p:custDataLst>
    <p:tags r:id="rId32"/>
  </p:custDataLst>
  <p:defaultTextStyle>
    <a:defPPr>
      <a:defRPr lang="en-GB"/>
    </a:defPPr>
    <a:lvl1pPr algn="l"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showPr>
  <p:clrMru>
    <a:srgbClr val="CCCCFF"/>
    <a:srgbClr val="FFCC99"/>
    <a:srgbClr val="CCFFCC"/>
    <a:srgbClr val="FFFFCC"/>
    <a:srgbClr val="CCECFF"/>
    <a:srgbClr val="99FF99"/>
    <a:srgbClr val="FFFF99"/>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105" d="100"/>
          <a:sy n="105" d="100"/>
        </p:scale>
        <p:origin x="-1794"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9601AE-9AF4-D648-A606-028234F41AD8}" type="doc">
      <dgm:prSet loTypeId="urn:microsoft.com/office/officeart/2005/8/layout/process2" loCatId="" qsTypeId="urn:microsoft.com/office/officeart/2005/8/quickstyle/simple3" qsCatId="simple" csTypeId="urn:microsoft.com/office/officeart/2005/8/colors/accent1_2" csCatId="accent1" phldr="1"/>
      <dgm:spPr/>
      <dgm:t>
        <a:bodyPr/>
        <a:lstStyle/>
        <a:p>
          <a:endParaRPr lang="it-IT"/>
        </a:p>
      </dgm:t>
    </dgm:pt>
    <dgm:pt modelId="{95085A9F-2921-D942-8CA9-41E7061C3A24}">
      <dgm:prSet phldrT="[Testo]" custT="1"/>
      <dgm:spPr/>
      <dgm:t>
        <a:bodyPr/>
        <a:lstStyle/>
        <a:p>
          <a:r>
            <a:rPr lang="it-IT" sz="1400" dirty="0" smtClean="0"/>
            <a:t>INDIVIDUAZIONE DELLE OPPORTUNITÀ</a:t>
          </a:r>
          <a:endParaRPr lang="it-IT" sz="1400" dirty="0"/>
        </a:p>
      </dgm:t>
    </dgm:pt>
    <dgm:pt modelId="{33AB9F56-BE9A-8246-B394-D6267C702AE5}" type="parTrans" cxnId="{AD28191E-80FD-F14D-89DD-F37B8AF06F89}">
      <dgm:prSet/>
      <dgm:spPr/>
      <dgm:t>
        <a:bodyPr/>
        <a:lstStyle/>
        <a:p>
          <a:endParaRPr lang="it-IT"/>
        </a:p>
      </dgm:t>
    </dgm:pt>
    <dgm:pt modelId="{AF565DEA-A148-7140-884E-188245F09DA2}" type="sibTrans" cxnId="{AD28191E-80FD-F14D-89DD-F37B8AF06F89}">
      <dgm:prSet/>
      <dgm:spPr/>
      <dgm:t>
        <a:bodyPr/>
        <a:lstStyle/>
        <a:p>
          <a:endParaRPr lang="it-IT"/>
        </a:p>
      </dgm:t>
    </dgm:pt>
    <dgm:pt modelId="{BB02925B-441B-0642-B13E-5494628753D9}">
      <dgm:prSet phldrT="[Testo]" custT="1"/>
      <dgm:spPr/>
      <dgm:t>
        <a:bodyPr/>
        <a:lstStyle/>
        <a:p>
          <a:r>
            <a:rPr lang="it-IT" sz="1400" dirty="0" smtClean="0"/>
            <a:t>COMMERCIALIZZAZIONE</a:t>
          </a:r>
          <a:endParaRPr lang="it-IT" sz="1400" dirty="0"/>
        </a:p>
      </dgm:t>
    </dgm:pt>
    <dgm:pt modelId="{579364F4-F67E-FA45-9CFE-3B10D4CC9FE6}" type="parTrans" cxnId="{E7C00979-B801-4147-8347-AA5D45E51FC4}">
      <dgm:prSet/>
      <dgm:spPr/>
      <dgm:t>
        <a:bodyPr/>
        <a:lstStyle/>
        <a:p>
          <a:endParaRPr lang="it-IT"/>
        </a:p>
      </dgm:t>
    </dgm:pt>
    <dgm:pt modelId="{91194F87-F9B5-CC4A-8AAB-530AF657EEAA}" type="sibTrans" cxnId="{E7C00979-B801-4147-8347-AA5D45E51FC4}">
      <dgm:prSet/>
      <dgm:spPr/>
      <dgm:t>
        <a:bodyPr/>
        <a:lstStyle/>
        <a:p>
          <a:endParaRPr lang="it-IT"/>
        </a:p>
      </dgm:t>
    </dgm:pt>
    <dgm:pt modelId="{900D39AC-D07F-0948-8853-BA77AB4DC29F}">
      <dgm:prSet phldrT="[Testo]" custT="1"/>
      <dgm:spPr/>
      <dgm:t>
        <a:bodyPr/>
        <a:lstStyle/>
        <a:p>
          <a:r>
            <a:rPr lang="it-IT" sz="1400" dirty="0" smtClean="0"/>
            <a:t>GENERAZIONE DELL’IDEA</a:t>
          </a:r>
          <a:endParaRPr lang="it-IT" sz="1400" dirty="0"/>
        </a:p>
      </dgm:t>
    </dgm:pt>
    <dgm:pt modelId="{612A4A9C-F5D0-1944-8EEF-CF2D19E3373C}" type="parTrans" cxnId="{8455D5D5-AD80-9542-ACB9-3E7C42BFE5F5}">
      <dgm:prSet/>
      <dgm:spPr/>
      <dgm:t>
        <a:bodyPr/>
        <a:lstStyle/>
        <a:p>
          <a:endParaRPr lang="it-IT"/>
        </a:p>
      </dgm:t>
    </dgm:pt>
    <dgm:pt modelId="{2C4AFC60-74D8-F74E-8B83-1A02B5BCFB72}" type="sibTrans" cxnId="{8455D5D5-AD80-9542-ACB9-3E7C42BFE5F5}">
      <dgm:prSet/>
      <dgm:spPr/>
      <dgm:t>
        <a:bodyPr/>
        <a:lstStyle/>
        <a:p>
          <a:endParaRPr lang="it-IT"/>
        </a:p>
      </dgm:t>
    </dgm:pt>
    <dgm:pt modelId="{79B9E2BA-1A2D-AB42-865A-06E7BD242837}">
      <dgm:prSet phldrT="[Testo]" custT="1"/>
      <dgm:spPr/>
      <dgm:t>
        <a:bodyPr/>
        <a:lstStyle/>
        <a:p>
          <a:r>
            <a:rPr lang="it-IT" sz="1400" dirty="0" smtClean="0"/>
            <a:t>DESIGN INIZIALE E VERIFICA DEL CONCEPT</a:t>
          </a:r>
          <a:endParaRPr lang="it-IT" sz="1400" dirty="0"/>
        </a:p>
      </dgm:t>
    </dgm:pt>
    <dgm:pt modelId="{C98107DD-C762-1D44-BF62-DC3DE0392BA9}" type="parTrans" cxnId="{1DBC9A4E-E57D-6840-A34F-90814BED41C5}">
      <dgm:prSet/>
      <dgm:spPr/>
      <dgm:t>
        <a:bodyPr/>
        <a:lstStyle/>
        <a:p>
          <a:endParaRPr lang="it-IT"/>
        </a:p>
      </dgm:t>
    </dgm:pt>
    <dgm:pt modelId="{098151AF-06AD-E249-B564-58109EB87DAE}" type="sibTrans" cxnId="{1DBC9A4E-E57D-6840-A34F-90814BED41C5}">
      <dgm:prSet/>
      <dgm:spPr/>
      <dgm:t>
        <a:bodyPr/>
        <a:lstStyle/>
        <a:p>
          <a:endParaRPr lang="it-IT"/>
        </a:p>
      </dgm:t>
    </dgm:pt>
    <dgm:pt modelId="{1DDBBFDC-FE1A-F447-8B26-EBC92D96D267}">
      <dgm:prSet phldrT="[Testo]" custT="1"/>
      <dgm:spPr/>
      <dgm:t>
        <a:bodyPr/>
        <a:lstStyle/>
        <a:p>
          <a:r>
            <a:rPr lang="it-IT" sz="1400" dirty="0" smtClean="0"/>
            <a:t>BUSINESS ANANLYSIS</a:t>
          </a:r>
          <a:endParaRPr lang="it-IT" sz="1400" dirty="0"/>
        </a:p>
      </dgm:t>
    </dgm:pt>
    <dgm:pt modelId="{DD22F728-8A71-A842-9CF9-43C388B59C11}" type="parTrans" cxnId="{21BCA0D5-F2A3-9D44-9A5E-AED6FB519DF4}">
      <dgm:prSet/>
      <dgm:spPr/>
      <dgm:t>
        <a:bodyPr/>
        <a:lstStyle/>
        <a:p>
          <a:endParaRPr lang="it-IT"/>
        </a:p>
      </dgm:t>
    </dgm:pt>
    <dgm:pt modelId="{3FC947E4-8231-1C42-BCC1-38F378BABBCE}" type="sibTrans" cxnId="{21BCA0D5-F2A3-9D44-9A5E-AED6FB519DF4}">
      <dgm:prSet/>
      <dgm:spPr/>
      <dgm:t>
        <a:bodyPr/>
        <a:lstStyle/>
        <a:p>
          <a:endParaRPr lang="it-IT"/>
        </a:p>
      </dgm:t>
    </dgm:pt>
    <dgm:pt modelId="{FA6E32A7-FF7B-1744-B2CD-F88102B422E6}">
      <dgm:prSet phldrT="[Testo]" custT="1"/>
      <dgm:spPr/>
      <dgm:t>
        <a:bodyPr/>
        <a:lstStyle/>
        <a:p>
          <a:r>
            <a:rPr lang="it-IT" sz="1400" dirty="0" smtClean="0"/>
            <a:t>TESTING PRESSO I CLIENTI E SVILUPPO DEL CONCEPT</a:t>
          </a:r>
          <a:endParaRPr lang="it-IT" sz="1400" dirty="0"/>
        </a:p>
      </dgm:t>
    </dgm:pt>
    <dgm:pt modelId="{5E636D89-E2A9-1A41-88E5-CA43A31D8D6B}" type="parTrans" cxnId="{386B6587-9320-C74E-B97D-D9E66F8C6BE9}">
      <dgm:prSet/>
      <dgm:spPr/>
      <dgm:t>
        <a:bodyPr/>
        <a:lstStyle/>
        <a:p>
          <a:endParaRPr lang="it-IT"/>
        </a:p>
      </dgm:t>
    </dgm:pt>
    <dgm:pt modelId="{4A6EAF8E-2BBB-1646-B5AC-7D52D140CF5D}" type="sibTrans" cxnId="{386B6587-9320-C74E-B97D-D9E66F8C6BE9}">
      <dgm:prSet/>
      <dgm:spPr/>
      <dgm:t>
        <a:bodyPr/>
        <a:lstStyle/>
        <a:p>
          <a:endParaRPr lang="it-IT"/>
        </a:p>
      </dgm:t>
    </dgm:pt>
    <dgm:pt modelId="{E7D9C46C-B11A-5B49-9D40-026DEA4D63C6}" type="pres">
      <dgm:prSet presAssocID="{A49601AE-9AF4-D648-A606-028234F41AD8}" presName="linearFlow" presStyleCnt="0">
        <dgm:presLayoutVars>
          <dgm:resizeHandles val="exact"/>
        </dgm:presLayoutVars>
      </dgm:prSet>
      <dgm:spPr/>
      <dgm:t>
        <a:bodyPr/>
        <a:lstStyle/>
        <a:p>
          <a:endParaRPr lang="it-IT"/>
        </a:p>
      </dgm:t>
    </dgm:pt>
    <dgm:pt modelId="{7D6F36C1-9597-9041-B724-29A4CAE9BF1C}" type="pres">
      <dgm:prSet presAssocID="{95085A9F-2921-D942-8CA9-41E7061C3A24}" presName="node" presStyleLbl="node1" presStyleIdx="0" presStyleCnt="6" custScaleX="173336">
        <dgm:presLayoutVars>
          <dgm:bulletEnabled val="1"/>
        </dgm:presLayoutVars>
      </dgm:prSet>
      <dgm:spPr/>
      <dgm:t>
        <a:bodyPr/>
        <a:lstStyle/>
        <a:p>
          <a:endParaRPr lang="it-IT"/>
        </a:p>
      </dgm:t>
    </dgm:pt>
    <dgm:pt modelId="{809F3994-0CA8-CE48-ACE6-1C7D8F6045FA}" type="pres">
      <dgm:prSet presAssocID="{AF565DEA-A148-7140-884E-188245F09DA2}" presName="sibTrans" presStyleLbl="sibTrans2D1" presStyleIdx="0" presStyleCnt="5"/>
      <dgm:spPr/>
      <dgm:t>
        <a:bodyPr/>
        <a:lstStyle/>
        <a:p>
          <a:endParaRPr lang="it-IT"/>
        </a:p>
      </dgm:t>
    </dgm:pt>
    <dgm:pt modelId="{6631CDB4-4F7C-EA4B-85D6-BD4500C33EB0}" type="pres">
      <dgm:prSet presAssocID="{AF565DEA-A148-7140-884E-188245F09DA2}" presName="connectorText" presStyleLbl="sibTrans2D1" presStyleIdx="0" presStyleCnt="5"/>
      <dgm:spPr/>
      <dgm:t>
        <a:bodyPr/>
        <a:lstStyle/>
        <a:p>
          <a:endParaRPr lang="it-IT"/>
        </a:p>
      </dgm:t>
    </dgm:pt>
    <dgm:pt modelId="{79AC4274-5149-C043-B27E-886E5DAD8D29}" type="pres">
      <dgm:prSet presAssocID="{900D39AC-D07F-0948-8853-BA77AB4DC29F}" presName="node" presStyleLbl="node1" presStyleIdx="1" presStyleCnt="6" custScaleX="173336">
        <dgm:presLayoutVars>
          <dgm:bulletEnabled val="1"/>
        </dgm:presLayoutVars>
      </dgm:prSet>
      <dgm:spPr/>
      <dgm:t>
        <a:bodyPr/>
        <a:lstStyle/>
        <a:p>
          <a:endParaRPr lang="it-IT"/>
        </a:p>
      </dgm:t>
    </dgm:pt>
    <dgm:pt modelId="{DB79F315-73C3-C448-BF22-57722799C620}" type="pres">
      <dgm:prSet presAssocID="{2C4AFC60-74D8-F74E-8B83-1A02B5BCFB72}" presName="sibTrans" presStyleLbl="sibTrans2D1" presStyleIdx="1" presStyleCnt="5"/>
      <dgm:spPr/>
      <dgm:t>
        <a:bodyPr/>
        <a:lstStyle/>
        <a:p>
          <a:endParaRPr lang="it-IT"/>
        </a:p>
      </dgm:t>
    </dgm:pt>
    <dgm:pt modelId="{AD7C1667-672D-DC47-9699-0419EA5DA3E0}" type="pres">
      <dgm:prSet presAssocID="{2C4AFC60-74D8-F74E-8B83-1A02B5BCFB72}" presName="connectorText" presStyleLbl="sibTrans2D1" presStyleIdx="1" presStyleCnt="5"/>
      <dgm:spPr/>
      <dgm:t>
        <a:bodyPr/>
        <a:lstStyle/>
        <a:p>
          <a:endParaRPr lang="it-IT"/>
        </a:p>
      </dgm:t>
    </dgm:pt>
    <dgm:pt modelId="{47588905-F334-434D-A2E5-B70AC4502409}" type="pres">
      <dgm:prSet presAssocID="{79B9E2BA-1A2D-AB42-865A-06E7BD242837}" presName="node" presStyleLbl="node1" presStyleIdx="2" presStyleCnt="6" custScaleX="173336">
        <dgm:presLayoutVars>
          <dgm:bulletEnabled val="1"/>
        </dgm:presLayoutVars>
      </dgm:prSet>
      <dgm:spPr/>
      <dgm:t>
        <a:bodyPr/>
        <a:lstStyle/>
        <a:p>
          <a:endParaRPr lang="it-IT"/>
        </a:p>
      </dgm:t>
    </dgm:pt>
    <dgm:pt modelId="{87A9AC60-3A8A-D845-80DC-2D365C2E858D}" type="pres">
      <dgm:prSet presAssocID="{098151AF-06AD-E249-B564-58109EB87DAE}" presName="sibTrans" presStyleLbl="sibTrans2D1" presStyleIdx="2" presStyleCnt="5"/>
      <dgm:spPr/>
      <dgm:t>
        <a:bodyPr/>
        <a:lstStyle/>
        <a:p>
          <a:endParaRPr lang="it-IT"/>
        </a:p>
      </dgm:t>
    </dgm:pt>
    <dgm:pt modelId="{23005A9C-1A88-1F4D-8B37-08F1AB399123}" type="pres">
      <dgm:prSet presAssocID="{098151AF-06AD-E249-B564-58109EB87DAE}" presName="connectorText" presStyleLbl="sibTrans2D1" presStyleIdx="2" presStyleCnt="5"/>
      <dgm:spPr/>
      <dgm:t>
        <a:bodyPr/>
        <a:lstStyle/>
        <a:p>
          <a:endParaRPr lang="it-IT"/>
        </a:p>
      </dgm:t>
    </dgm:pt>
    <dgm:pt modelId="{D6E7F04B-D2A0-B042-A8E1-B598D39DC54C}" type="pres">
      <dgm:prSet presAssocID="{1DDBBFDC-FE1A-F447-8B26-EBC92D96D267}" presName="node" presStyleLbl="node1" presStyleIdx="3" presStyleCnt="6" custScaleX="173336">
        <dgm:presLayoutVars>
          <dgm:bulletEnabled val="1"/>
        </dgm:presLayoutVars>
      </dgm:prSet>
      <dgm:spPr/>
      <dgm:t>
        <a:bodyPr/>
        <a:lstStyle/>
        <a:p>
          <a:endParaRPr lang="it-IT"/>
        </a:p>
      </dgm:t>
    </dgm:pt>
    <dgm:pt modelId="{A6D19352-12BA-864F-916A-BC235EBA3A6E}" type="pres">
      <dgm:prSet presAssocID="{3FC947E4-8231-1C42-BCC1-38F378BABBCE}" presName="sibTrans" presStyleLbl="sibTrans2D1" presStyleIdx="3" presStyleCnt="5"/>
      <dgm:spPr/>
      <dgm:t>
        <a:bodyPr/>
        <a:lstStyle/>
        <a:p>
          <a:endParaRPr lang="it-IT"/>
        </a:p>
      </dgm:t>
    </dgm:pt>
    <dgm:pt modelId="{F4312995-6790-3644-8A98-0D30A572AEB0}" type="pres">
      <dgm:prSet presAssocID="{3FC947E4-8231-1C42-BCC1-38F378BABBCE}" presName="connectorText" presStyleLbl="sibTrans2D1" presStyleIdx="3" presStyleCnt="5"/>
      <dgm:spPr/>
      <dgm:t>
        <a:bodyPr/>
        <a:lstStyle/>
        <a:p>
          <a:endParaRPr lang="it-IT"/>
        </a:p>
      </dgm:t>
    </dgm:pt>
    <dgm:pt modelId="{A785B26A-755D-994F-ABF9-4888DA7E39C1}" type="pres">
      <dgm:prSet presAssocID="{FA6E32A7-FF7B-1744-B2CD-F88102B422E6}" presName="node" presStyleLbl="node1" presStyleIdx="4" presStyleCnt="6" custScaleX="173336">
        <dgm:presLayoutVars>
          <dgm:bulletEnabled val="1"/>
        </dgm:presLayoutVars>
      </dgm:prSet>
      <dgm:spPr/>
      <dgm:t>
        <a:bodyPr/>
        <a:lstStyle/>
        <a:p>
          <a:endParaRPr lang="it-IT"/>
        </a:p>
      </dgm:t>
    </dgm:pt>
    <dgm:pt modelId="{2F252B79-C309-6F41-AA2E-17A5E502E346}" type="pres">
      <dgm:prSet presAssocID="{4A6EAF8E-2BBB-1646-B5AC-7D52D140CF5D}" presName="sibTrans" presStyleLbl="sibTrans2D1" presStyleIdx="4" presStyleCnt="5"/>
      <dgm:spPr/>
      <dgm:t>
        <a:bodyPr/>
        <a:lstStyle/>
        <a:p>
          <a:endParaRPr lang="it-IT"/>
        </a:p>
      </dgm:t>
    </dgm:pt>
    <dgm:pt modelId="{AACDCCA5-676E-744A-9E44-DF6FD4F0F35D}" type="pres">
      <dgm:prSet presAssocID="{4A6EAF8E-2BBB-1646-B5AC-7D52D140CF5D}" presName="connectorText" presStyleLbl="sibTrans2D1" presStyleIdx="4" presStyleCnt="5"/>
      <dgm:spPr/>
      <dgm:t>
        <a:bodyPr/>
        <a:lstStyle/>
        <a:p>
          <a:endParaRPr lang="it-IT"/>
        </a:p>
      </dgm:t>
    </dgm:pt>
    <dgm:pt modelId="{BC98B6C4-0A31-784F-99A7-5ADBD2A3580D}" type="pres">
      <dgm:prSet presAssocID="{BB02925B-441B-0642-B13E-5494628753D9}" presName="node" presStyleLbl="node1" presStyleIdx="5" presStyleCnt="6" custScaleX="173336">
        <dgm:presLayoutVars>
          <dgm:bulletEnabled val="1"/>
        </dgm:presLayoutVars>
      </dgm:prSet>
      <dgm:spPr/>
      <dgm:t>
        <a:bodyPr/>
        <a:lstStyle/>
        <a:p>
          <a:endParaRPr lang="it-IT"/>
        </a:p>
      </dgm:t>
    </dgm:pt>
  </dgm:ptLst>
  <dgm:cxnLst>
    <dgm:cxn modelId="{5894B169-78E6-497A-91D2-118C6B9C19EF}" type="presOf" srcId="{BB02925B-441B-0642-B13E-5494628753D9}" destId="{BC98B6C4-0A31-784F-99A7-5ADBD2A3580D}" srcOrd="0" destOrd="0" presId="urn:microsoft.com/office/officeart/2005/8/layout/process2"/>
    <dgm:cxn modelId="{6C372B37-AECB-406E-B8CA-A9FA6EC85390}" type="presOf" srcId="{900D39AC-D07F-0948-8853-BA77AB4DC29F}" destId="{79AC4274-5149-C043-B27E-886E5DAD8D29}" srcOrd="0" destOrd="0" presId="urn:microsoft.com/office/officeart/2005/8/layout/process2"/>
    <dgm:cxn modelId="{E65AC922-0E23-42E5-B1C5-ECB63D461C63}" type="presOf" srcId="{098151AF-06AD-E249-B564-58109EB87DAE}" destId="{87A9AC60-3A8A-D845-80DC-2D365C2E858D}" srcOrd="0" destOrd="0" presId="urn:microsoft.com/office/officeart/2005/8/layout/process2"/>
    <dgm:cxn modelId="{EF3F1DAB-8CD5-4F71-A52F-F5C0D16D7AD9}" type="presOf" srcId="{098151AF-06AD-E249-B564-58109EB87DAE}" destId="{23005A9C-1A88-1F4D-8B37-08F1AB399123}" srcOrd="1" destOrd="0" presId="urn:microsoft.com/office/officeart/2005/8/layout/process2"/>
    <dgm:cxn modelId="{8E58672A-8EF1-42E5-902A-A947BF31F7E2}" type="presOf" srcId="{3FC947E4-8231-1C42-BCC1-38F378BABBCE}" destId="{A6D19352-12BA-864F-916A-BC235EBA3A6E}" srcOrd="0" destOrd="0" presId="urn:microsoft.com/office/officeart/2005/8/layout/process2"/>
    <dgm:cxn modelId="{480CBEE2-F0E2-406A-A0D8-C0367819A0F2}" type="presOf" srcId="{A49601AE-9AF4-D648-A606-028234F41AD8}" destId="{E7D9C46C-B11A-5B49-9D40-026DEA4D63C6}" srcOrd="0" destOrd="0" presId="urn:microsoft.com/office/officeart/2005/8/layout/process2"/>
    <dgm:cxn modelId="{25EE0039-ACC5-4C4F-9078-6A684A04AD87}" type="presOf" srcId="{1DDBBFDC-FE1A-F447-8B26-EBC92D96D267}" destId="{D6E7F04B-D2A0-B042-A8E1-B598D39DC54C}" srcOrd="0" destOrd="0" presId="urn:microsoft.com/office/officeart/2005/8/layout/process2"/>
    <dgm:cxn modelId="{1DBC9A4E-E57D-6840-A34F-90814BED41C5}" srcId="{A49601AE-9AF4-D648-A606-028234F41AD8}" destId="{79B9E2BA-1A2D-AB42-865A-06E7BD242837}" srcOrd="2" destOrd="0" parTransId="{C98107DD-C762-1D44-BF62-DC3DE0392BA9}" sibTransId="{098151AF-06AD-E249-B564-58109EB87DAE}"/>
    <dgm:cxn modelId="{73F7BABF-1674-48CD-A85C-E499B02D2A8F}" type="presOf" srcId="{4A6EAF8E-2BBB-1646-B5AC-7D52D140CF5D}" destId="{AACDCCA5-676E-744A-9E44-DF6FD4F0F35D}" srcOrd="1" destOrd="0" presId="urn:microsoft.com/office/officeart/2005/8/layout/process2"/>
    <dgm:cxn modelId="{02F695B0-8655-49FC-BC95-C146AAC0DF88}" type="presOf" srcId="{79B9E2BA-1A2D-AB42-865A-06E7BD242837}" destId="{47588905-F334-434D-A2E5-B70AC4502409}" srcOrd="0" destOrd="0" presId="urn:microsoft.com/office/officeart/2005/8/layout/process2"/>
    <dgm:cxn modelId="{94B479D4-0D71-443A-9140-C62961973B34}" type="presOf" srcId="{2C4AFC60-74D8-F74E-8B83-1A02B5BCFB72}" destId="{DB79F315-73C3-C448-BF22-57722799C620}" srcOrd="0" destOrd="0" presId="urn:microsoft.com/office/officeart/2005/8/layout/process2"/>
    <dgm:cxn modelId="{E7C00979-B801-4147-8347-AA5D45E51FC4}" srcId="{A49601AE-9AF4-D648-A606-028234F41AD8}" destId="{BB02925B-441B-0642-B13E-5494628753D9}" srcOrd="5" destOrd="0" parTransId="{579364F4-F67E-FA45-9CFE-3B10D4CC9FE6}" sibTransId="{91194F87-F9B5-CC4A-8AAB-530AF657EEAA}"/>
    <dgm:cxn modelId="{21BCA0D5-F2A3-9D44-9A5E-AED6FB519DF4}" srcId="{A49601AE-9AF4-D648-A606-028234F41AD8}" destId="{1DDBBFDC-FE1A-F447-8B26-EBC92D96D267}" srcOrd="3" destOrd="0" parTransId="{DD22F728-8A71-A842-9CF9-43C388B59C11}" sibTransId="{3FC947E4-8231-1C42-BCC1-38F378BABBCE}"/>
    <dgm:cxn modelId="{51B1A17F-54D1-4D33-B956-0177894AED2F}" type="presOf" srcId="{3FC947E4-8231-1C42-BCC1-38F378BABBCE}" destId="{F4312995-6790-3644-8A98-0D30A572AEB0}" srcOrd="1" destOrd="0" presId="urn:microsoft.com/office/officeart/2005/8/layout/process2"/>
    <dgm:cxn modelId="{8AC39830-7440-49ED-A491-F2C3CD4A4D53}" type="presOf" srcId="{AF565DEA-A148-7140-884E-188245F09DA2}" destId="{809F3994-0CA8-CE48-ACE6-1C7D8F6045FA}" srcOrd="0" destOrd="0" presId="urn:microsoft.com/office/officeart/2005/8/layout/process2"/>
    <dgm:cxn modelId="{4A5A9179-F8AB-4F04-839C-A49F43E902ED}" type="presOf" srcId="{AF565DEA-A148-7140-884E-188245F09DA2}" destId="{6631CDB4-4F7C-EA4B-85D6-BD4500C33EB0}" srcOrd="1" destOrd="0" presId="urn:microsoft.com/office/officeart/2005/8/layout/process2"/>
    <dgm:cxn modelId="{386B6587-9320-C74E-B97D-D9E66F8C6BE9}" srcId="{A49601AE-9AF4-D648-A606-028234F41AD8}" destId="{FA6E32A7-FF7B-1744-B2CD-F88102B422E6}" srcOrd="4" destOrd="0" parTransId="{5E636D89-E2A9-1A41-88E5-CA43A31D8D6B}" sibTransId="{4A6EAF8E-2BBB-1646-B5AC-7D52D140CF5D}"/>
    <dgm:cxn modelId="{76BA4AF7-FE10-4762-8BD7-752776EA04EA}" type="presOf" srcId="{FA6E32A7-FF7B-1744-B2CD-F88102B422E6}" destId="{A785B26A-755D-994F-ABF9-4888DA7E39C1}" srcOrd="0" destOrd="0" presId="urn:microsoft.com/office/officeart/2005/8/layout/process2"/>
    <dgm:cxn modelId="{148336DC-7FDD-4CD0-8011-3609ADAE9F0C}" type="presOf" srcId="{95085A9F-2921-D942-8CA9-41E7061C3A24}" destId="{7D6F36C1-9597-9041-B724-29A4CAE9BF1C}" srcOrd="0" destOrd="0" presId="urn:microsoft.com/office/officeart/2005/8/layout/process2"/>
    <dgm:cxn modelId="{AD28191E-80FD-F14D-89DD-F37B8AF06F89}" srcId="{A49601AE-9AF4-D648-A606-028234F41AD8}" destId="{95085A9F-2921-D942-8CA9-41E7061C3A24}" srcOrd="0" destOrd="0" parTransId="{33AB9F56-BE9A-8246-B394-D6267C702AE5}" sibTransId="{AF565DEA-A148-7140-884E-188245F09DA2}"/>
    <dgm:cxn modelId="{87ED56FE-4FBB-4E98-9F1C-7D71A59717B8}" type="presOf" srcId="{2C4AFC60-74D8-F74E-8B83-1A02B5BCFB72}" destId="{AD7C1667-672D-DC47-9699-0419EA5DA3E0}" srcOrd="1" destOrd="0" presId="urn:microsoft.com/office/officeart/2005/8/layout/process2"/>
    <dgm:cxn modelId="{1C837A49-BA50-415B-8F65-1077E6E1F32D}" type="presOf" srcId="{4A6EAF8E-2BBB-1646-B5AC-7D52D140CF5D}" destId="{2F252B79-C309-6F41-AA2E-17A5E502E346}" srcOrd="0" destOrd="0" presId="urn:microsoft.com/office/officeart/2005/8/layout/process2"/>
    <dgm:cxn modelId="{8455D5D5-AD80-9542-ACB9-3E7C42BFE5F5}" srcId="{A49601AE-9AF4-D648-A606-028234F41AD8}" destId="{900D39AC-D07F-0948-8853-BA77AB4DC29F}" srcOrd="1" destOrd="0" parTransId="{612A4A9C-F5D0-1944-8EEF-CF2D19E3373C}" sibTransId="{2C4AFC60-74D8-F74E-8B83-1A02B5BCFB72}"/>
    <dgm:cxn modelId="{5D7287E2-92BC-4126-B402-9198FCC24B57}" type="presParOf" srcId="{E7D9C46C-B11A-5B49-9D40-026DEA4D63C6}" destId="{7D6F36C1-9597-9041-B724-29A4CAE9BF1C}" srcOrd="0" destOrd="0" presId="urn:microsoft.com/office/officeart/2005/8/layout/process2"/>
    <dgm:cxn modelId="{1D0DAD2F-2D45-4F60-9226-84FDB5169BAA}" type="presParOf" srcId="{E7D9C46C-B11A-5B49-9D40-026DEA4D63C6}" destId="{809F3994-0CA8-CE48-ACE6-1C7D8F6045FA}" srcOrd="1" destOrd="0" presId="urn:microsoft.com/office/officeart/2005/8/layout/process2"/>
    <dgm:cxn modelId="{0EC43A22-EF23-43EA-A713-46C85402E583}" type="presParOf" srcId="{809F3994-0CA8-CE48-ACE6-1C7D8F6045FA}" destId="{6631CDB4-4F7C-EA4B-85D6-BD4500C33EB0}" srcOrd="0" destOrd="0" presId="urn:microsoft.com/office/officeart/2005/8/layout/process2"/>
    <dgm:cxn modelId="{BA36E588-83E4-476E-B52D-B52F2E16942B}" type="presParOf" srcId="{E7D9C46C-B11A-5B49-9D40-026DEA4D63C6}" destId="{79AC4274-5149-C043-B27E-886E5DAD8D29}" srcOrd="2" destOrd="0" presId="urn:microsoft.com/office/officeart/2005/8/layout/process2"/>
    <dgm:cxn modelId="{09403757-E39D-4BC6-9CF2-9CDC1A730711}" type="presParOf" srcId="{E7D9C46C-B11A-5B49-9D40-026DEA4D63C6}" destId="{DB79F315-73C3-C448-BF22-57722799C620}" srcOrd="3" destOrd="0" presId="urn:microsoft.com/office/officeart/2005/8/layout/process2"/>
    <dgm:cxn modelId="{CD004D75-3BDE-4CB5-870C-4D8024F75144}" type="presParOf" srcId="{DB79F315-73C3-C448-BF22-57722799C620}" destId="{AD7C1667-672D-DC47-9699-0419EA5DA3E0}" srcOrd="0" destOrd="0" presId="urn:microsoft.com/office/officeart/2005/8/layout/process2"/>
    <dgm:cxn modelId="{36D6719A-814A-4FF1-ADE1-7B3A48CD9F38}" type="presParOf" srcId="{E7D9C46C-B11A-5B49-9D40-026DEA4D63C6}" destId="{47588905-F334-434D-A2E5-B70AC4502409}" srcOrd="4" destOrd="0" presId="urn:microsoft.com/office/officeart/2005/8/layout/process2"/>
    <dgm:cxn modelId="{12DB4433-A60D-4842-9B8B-78DDC9BEC96C}" type="presParOf" srcId="{E7D9C46C-B11A-5B49-9D40-026DEA4D63C6}" destId="{87A9AC60-3A8A-D845-80DC-2D365C2E858D}" srcOrd="5" destOrd="0" presId="urn:microsoft.com/office/officeart/2005/8/layout/process2"/>
    <dgm:cxn modelId="{DA2A4330-8A9D-4F9D-BE5E-474F2BA2A0B7}" type="presParOf" srcId="{87A9AC60-3A8A-D845-80DC-2D365C2E858D}" destId="{23005A9C-1A88-1F4D-8B37-08F1AB399123}" srcOrd="0" destOrd="0" presId="urn:microsoft.com/office/officeart/2005/8/layout/process2"/>
    <dgm:cxn modelId="{9D527404-BBD9-442B-971D-0D0DE4D98BD8}" type="presParOf" srcId="{E7D9C46C-B11A-5B49-9D40-026DEA4D63C6}" destId="{D6E7F04B-D2A0-B042-A8E1-B598D39DC54C}" srcOrd="6" destOrd="0" presId="urn:microsoft.com/office/officeart/2005/8/layout/process2"/>
    <dgm:cxn modelId="{E696A1C5-2CBF-420D-A210-45DDCB6F589A}" type="presParOf" srcId="{E7D9C46C-B11A-5B49-9D40-026DEA4D63C6}" destId="{A6D19352-12BA-864F-916A-BC235EBA3A6E}" srcOrd="7" destOrd="0" presId="urn:microsoft.com/office/officeart/2005/8/layout/process2"/>
    <dgm:cxn modelId="{1EA971EB-FF47-432E-847F-ADE41F9DC3BF}" type="presParOf" srcId="{A6D19352-12BA-864F-916A-BC235EBA3A6E}" destId="{F4312995-6790-3644-8A98-0D30A572AEB0}" srcOrd="0" destOrd="0" presId="urn:microsoft.com/office/officeart/2005/8/layout/process2"/>
    <dgm:cxn modelId="{0629F13C-0370-4A51-9297-908B9D82D762}" type="presParOf" srcId="{E7D9C46C-B11A-5B49-9D40-026DEA4D63C6}" destId="{A785B26A-755D-994F-ABF9-4888DA7E39C1}" srcOrd="8" destOrd="0" presId="urn:microsoft.com/office/officeart/2005/8/layout/process2"/>
    <dgm:cxn modelId="{B19F79EA-B86F-4542-8419-7EA4AE6BDFEF}" type="presParOf" srcId="{E7D9C46C-B11A-5B49-9D40-026DEA4D63C6}" destId="{2F252B79-C309-6F41-AA2E-17A5E502E346}" srcOrd="9" destOrd="0" presId="urn:microsoft.com/office/officeart/2005/8/layout/process2"/>
    <dgm:cxn modelId="{0959BEF6-C641-47A3-89AD-8D3E7E3F73CC}" type="presParOf" srcId="{2F252B79-C309-6F41-AA2E-17A5E502E346}" destId="{AACDCCA5-676E-744A-9E44-DF6FD4F0F35D}" srcOrd="0" destOrd="0" presId="urn:microsoft.com/office/officeart/2005/8/layout/process2"/>
    <dgm:cxn modelId="{707ACF4F-D3EA-4332-872F-DD1619B49858}" type="presParOf" srcId="{E7D9C46C-B11A-5B49-9D40-026DEA4D63C6}" destId="{BC98B6C4-0A31-784F-99A7-5ADBD2A3580D}" srcOrd="10"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01472B-3709-294E-9074-B6E4A3E86AA5}" type="doc">
      <dgm:prSet loTypeId="urn:microsoft.com/office/officeart/2005/8/layout/hierarchy1" loCatId="" qsTypeId="urn:microsoft.com/office/officeart/2005/8/quickstyle/simple3" qsCatId="simple" csTypeId="urn:microsoft.com/office/officeart/2005/8/colors/accent1_2" csCatId="accent1" phldr="1"/>
      <dgm:spPr/>
      <dgm:t>
        <a:bodyPr/>
        <a:lstStyle/>
        <a:p>
          <a:endParaRPr lang="it-IT"/>
        </a:p>
      </dgm:t>
    </dgm:pt>
    <dgm:pt modelId="{7C44901A-CA55-0E47-A743-E1A5B3C9EA6B}">
      <dgm:prSet phldrT="[Testo]" custT="1"/>
      <dgm:spPr/>
      <dgm:t>
        <a:bodyPr/>
        <a:lstStyle/>
        <a:p>
          <a:r>
            <a:rPr lang="it-IT" sz="1200" dirty="0" smtClean="0"/>
            <a:t>ATTENTA RICERCA DEI </a:t>
          </a:r>
          <a:r>
            <a:rPr lang="it-IT" sz="1200" i="1" dirty="0" smtClean="0"/>
            <a:t>PRODUCT CONCEPT</a:t>
          </a:r>
          <a:endParaRPr lang="it-IT" sz="1200" i="1" dirty="0"/>
        </a:p>
      </dgm:t>
    </dgm:pt>
    <dgm:pt modelId="{7F6ECC22-275C-444B-A606-0D579B1197E4}" type="parTrans" cxnId="{2141DEC1-F1E5-3848-8229-CA248AD13C60}">
      <dgm:prSet/>
      <dgm:spPr/>
      <dgm:t>
        <a:bodyPr/>
        <a:lstStyle/>
        <a:p>
          <a:endParaRPr lang="it-IT"/>
        </a:p>
      </dgm:t>
    </dgm:pt>
    <dgm:pt modelId="{40BE6FD2-6087-C547-B360-861ED6BFE2C7}" type="sibTrans" cxnId="{2141DEC1-F1E5-3848-8229-CA248AD13C60}">
      <dgm:prSet/>
      <dgm:spPr/>
      <dgm:t>
        <a:bodyPr/>
        <a:lstStyle/>
        <a:p>
          <a:endParaRPr lang="it-IT"/>
        </a:p>
      </dgm:t>
    </dgm:pt>
    <dgm:pt modelId="{EA12AD74-95EB-6344-BAC9-65E0CFA8D21A}">
      <dgm:prSet phldrT="[Testo]" custT="1"/>
      <dgm:spPr/>
      <dgm:t>
        <a:bodyPr/>
        <a:lstStyle/>
        <a:p>
          <a:r>
            <a:rPr lang="it-IT" sz="1200" dirty="0" smtClean="0"/>
            <a:t> FONTI INTERNE</a:t>
          </a:r>
          <a:endParaRPr lang="it-IT" sz="1200" dirty="0"/>
        </a:p>
      </dgm:t>
    </dgm:pt>
    <dgm:pt modelId="{2B227567-72E4-5448-ADF1-FFA4191F082B}" type="parTrans" cxnId="{A341AD38-2A2C-5644-9C27-927DBA2669A2}">
      <dgm:prSet/>
      <dgm:spPr/>
      <dgm:t>
        <a:bodyPr/>
        <a:lstStyle/>
        <a:p>
          <a:endParaRPr lang="it-IT"/>
        </a:p>
      </dgm:t>
    </dgm:pt>
    <dgm:pt modelId="{59951D44-3B28-024E-9C9B-3BEDD9F583CC}" type="sibTrans" cxnId="{A341AD38-2A2C-5644-9C27-927DBA2669A2}">
      <dgm:prSet/>
      <dgm:spPr/>
      <dgm:t>
        <a:bodyPr/>
        <a:lstStyle/>
        <a:p>
          <a:endParaRPr lang="it-IT"/>
        </a:p>
      </dgm:t>
    </dgm:pt>
    <dgm:pt modelId="{FEB81658-0F69-2942-B78D-D81BF014604E}">
      <dgm:prSet phldrT="[Testo]" custT="1"/>
      <dgm:spPr/>
      <dgm:t>
        <a:bodyPr/>
        <a:lstStyle/>
        <a:p>
          <a:r>
            <a:rPr lang="it-IT" sz="1200" dirty="0" smtClean="0"/>
            <a:t>FONTI ESTERNE </a:t>
          </a:r>
          <a:endParaRPr lang="it-IT" sz="1200" dirty="0"/>
        </a:p>
      </dgm:t>
    </dgm:pt>
    <dgm:pt modelId="{744B70C2-147A-1B4D-9E8A-0429075F35DA}" type="parTrans" cxnId="{6FAA976C-CBC8-D849-9133-155AE92FEF64}">
      <dgm:prSet/>
      <dgm:spPr/>
      <dgm:t>
        <a:bodyPr/>
        <a:lstStyle/>
        <a:p>
          <a:endParaRPr lang="it-IT"/>
        </a:p>
      </dgm:t>
    </dgm:pt>
    <dgm:pt modelId="{3718FB82-2277-9B4C-A9F2-6FC9239DCEF3}" type="sibTrans" cxnId="{6FAA976C-CBC8-D849-9133-155AE92FEF64}">
      <dgm:prSet/>
      <dgm:spPr/>
      <dgm:t>
        <a:bodyPr/>
        <a:lstStyle/>
        <a:p>
          <a:endParaRPr lang="it-IT"/>
        </a:p>
      </dgm:t>
    </dgm:pt>
    <dgm:pt modelId="{81138C58-66ED-634F-9729-7F2DC3ED5BA5}">
      <dgm:prSet phldrT="[Testo]" custT="1"/>
      <dgm:spPr/>
      <dgm:t>
        <a:bodyPr/>
        <a:lstStyle/>
        <a:p>
          <a:r>
            <a:rPr lang="it-IT" sz="1200" dirty="0" smtClean="0"/>
            <a:t>UTILIZZATORI FINALI</a:t>
          </a:r>
          <a:endParaRPr lang="it-IT" sz="1200" dirty="0"/>
        </a:p>
      </dgm:t>
    </dgm:pt>
    <dgm:pt modelId="{E0548453-FF63-3849-BC47-D0E6D5E42809}" type="parTrans" cxnId="{366A7351-56C1-1A45-B91C-E6F1468D2292}">
      <dgm:prSet/>
      <dgm:spPr/>
      <dgm:t>
        <a:bodyPr/>
        <a:lstStyle/>
        <a:p>
          <a:endParaRPr lang="it-IT"/>
        </a:p>
      </dgm:t>
    </dgm:pt>
    <dgm:pt modelId="{DB963FAD-11C8-034A-8DF1-FA1CEDEAE695}" type="sibTrans" cxnId="{366A7351-56C1-1A45-B91C-E6F1468D2292}">
      <dgm:prSet/>
      <dgm:spPr/>
      <dgm:t>
        <a:bodyPr/>
        <a:lstStyle/>
        <a:p>
          <a:endParaRPr lang="it-IT"/>
        </a:p>
      </dgm:t>
    </dgm:pt>
    <dgm:pt modelId="{547453DA-C694-CB42-9DD7-0A9CAA7C6C00}">
      <dgm:prSet phldrT="[Testo]" custT="1"/>
      <dgm:spPr/>
      <dgm:t>
        <a:bodyPr/>
        <a:lstStyle/>
        <a:p>
          <a:r>
            <a:rPr lang="it-IT" sz="1200" dirty="0" smtClean="0"/>
            <a:t>RESPONSABILI DEI NUOVI PRODOTTI</a:t>
          </a:r>
          <a:endParaRPr lang="it-IT" sz="1200" dirty="0"/>
        </a:p>
      </dgm:t>
    </dgm:pt>
    <dgm:pt modelId="{578E0EDF-2AB1-5B40-A240-3B4426462AC8}" type="parTrans" cxnId="{8F60BAC9-3C57-8B43-94D1-BDA53FB09D0A}">
      <dgm:prSet/>
      <dgm:spPr/>
      <dgm:t>
        <a:bodyPr/>
        <a:lstStyle/>
        <a:p>
          <a:endParaRPr lang="it-IT"/>
        </a:p>
      </dgm:t>
    </dgm:pt>
    <dgm:pt modelId="{7336B2F3-6174-3848-B30A-B8B3D0645D48}" type="sibTrans" cxnId="{8F60BAC9-3C57-8B43-94D1-BDA53FB09D0A}">
      <dgm:prSet/>
      <dgm:spPr/>
      <dgm:t>
        <a:bodyPr/>
        <a:lstStyle/>
        <a:p>
          <a:endParaRPr lang="it-IT"/>
        </a:p>
      </dgm:t>
    </dgm:pt>
    <dgm:pt modelId="{8DF9AD9C-2656-5147-9642-B98714A99A89}">
      <dgm:prSet phldrT="[Testo]" custT="1"/>
      <dgm:spPr/>
      <dgm:t>
        <a:bodyPr/>
        <a:lstStyle/>
        <a:p>
          <a:r>
            <a:rPr lang="it-IT" sz="1200" dirty="0" smtClean="0"/>
            <a:t>TECNICI: PROGETTISTI, INGEGNERI</a:t>
          </a:r>
          <a:endParaRPr lang="it-IT" sz="1200" dirty="0"/>
        </a:p>
      </dgm:t>
    </dgm:pt>
    <dgm:pt modelId="{BC48D7E9-543E-B74A-BF2B-C86D81EF00AB}" type="parTrans" cxnId="{D9606AAE-1DE8-7F4A-BD65-6A46B02D513F}">
      <dgm:prSet/>
      <dgm:spPr/>
      <dgm:t>
        <a:bodyPr/>
        <a:lstStyle/>
        <a:p>
          <a:endParaRPr lang="it-IT"/>
        </a:p>
      </dgm:t>
    </dgm:pt>
    <dgm:pt modelId="{4973747F-897E-F449-814E-1221087F4581}" type="sibTrans" cxnId="{D9606AAE-1DE8-7F4A-BD65-6A46B02D513F}">
      <dgm:prSet/>
      <dgm:spPr/>
      <dgm:t>
        <a:bodyPr/>
        <a:lstStyle/>
        <a:p>
          <a:endParaRPr lang="it-IT"/>
        </a:p>
      </dgm:t>
    </dgm:pt>
    <dgm:pt modelId="{BC33DAF8-9608-CA4F-B6E6-A4A8BF1BA7CD}">
      <dgm:prSet phldrT="[Testo]" custT="1"/>
      <dgm:spPr/>
      <dgm:t>
        <a:bodyPr/>
        <a:lstStyle/>
        <a:p>
          <a:r>
            <a:rPr lang="it-IT" sz="1200" dirty="0" smtClean="0"/>
            <a:t>RESPONSABILE DI MARKETING E DI PRODUZIONE</a:t>
          </a:r>
          <a:endParaRPr lang="it-IT" sz="1200" dirty="0"/>
        </a:p>
      </dgm:t>
    </dgm:pt>
    <dgm:pt modelId="{C6D1D924-5AE4-9840-90F3-9FA24326858F}" type="parTrans" cxnId="{5C9D2ED1-6DE0-7146-8118-D5BE73CF4922}">
      <dgm:prSet/>
      <dgm:spPr/>
      <dgm:t>
        <a:bodyPr/>
        <a:lstStyle/>
        <a:p>
          <a:endParaRPr lang="it-IT"/>
        </a:p>
      </dgm:t>
    </dgm:pt>
    <dgm:pt modelId="{DA675BA9-9BA0-3247-9D0B-E9A7C3D61DD7}" type="sibTrans" cxnId="{5C9D2ED1-6DE0-7146-8118-D5BE73CF4922}">
      <dgm:prSet/>
      <dgm:spPr/>
      <dgm:t>
        <a:bodyPr/>
        <a:lstStyle/>
        <a:p>
          <a:endParaRPr lang="it-IT"/>
        </a:p>
      </dgm:t>
    </dgm:pt>
    <dgm:pt modelId="{BE188B41-BCBC-E041-B6CD-1637C4586EAB}">
      <dgm:prSet phldrT="[Testo]" custT="1"/>
      <dgm:spPr/>
      <dgm:t>
        <a:bodyPr/>
        <a:lstStyle/>
        <a:p>
          <a:r>
            <a:rPr lang="it-IT" sz="1200" dirty="0" smtClean="0"/>
            <a:t>TUTTI GLI ALTRI DIPENDENTI</a:t>
          </a:r>
          <a:endParaRPr lang="it-IT" sz="1200" dirty="0"/>
        </a:p>
      </dgm:t>
    </dgm:pt>
    <dgm:pt modelId="{8B6126D6-B70C-2B4E-B5BB-D8B6795E7BAA}" type="parTrans" cxnId="{63B10438-13A0-BD4B-BD9D-1E65E707DF1C}">
      <dgm:prSet/>
      <dgm:spPr/>
      <dgm:t>
        <a:bodyPr/>
        <a:lstStyle/>
        <a:p>
          <a:endParaRPr lang="it-IT"/>
        </a:p>
      </dgm:t>
    </dgm:pt>
    <dgm:pt modelId="{2C1C7357-F0C9-F544-8F17-5AE254D034C0}" type="sibTrans" cxnId="{63B10438-13A0-BD4B-BD9D-1E65E707DF1C}">
      <dgm:prSet/>
      <dgm:spPr/>
      <dgm:t>
        <a:bodyPr/>
        <a:lstStyle/>
        <a:p>
          <a:endParaRPr lang="it-IT"/>
        </a:p>
      </dgm:t>
    </dgm:pt>
    <dgm:pt modelId="{6BA25115-9993-5141-8BBC-1EB93BE66A57}">
      <dgm:prSet phldrT="[Testo]" custT="1"/>
      <dgm:spPr/>
      <dgm:t>
        <a:bodyPr/>
        <a:lstStyle/>
        <a:p>
          <a:r>
            <a:rPr lang="it-IT" sz="1200" dirty="0" smtClean="0"/>
            <a:t>UTILIZZATORI PIONIERE</a:t>
          </a:r>
          <a:endParaRPr lang="it-IT" sz="1200" dirty="0"/>
        </a:p>
      </dgm:t>
    </dgm:pt>
    <dgm:pt modelId="{95394E2A-C8FC-7346-A799-29066F223304}" type="parTrans" cxnId="{DB790CCE-192E-694F-B3A3-B036B75E23A3}">
      <dgm:prSet/>
      <dgm:spPr/>
      <dgm:t>
        <a:bodyPr/>
        <a:lstStyle/>
        <a:p>
          <a:endParaRPr lang="it-IT"/>
        </a:p>
      </dgm:t>
    </dgm:pt>
    <dgm:pt modelId="{34C3E11A-7FE7-AD49-9E94-58AF3A79B596}" type="sibTrans" cxnId="{DB790CCE-192E-694F-B3A3-B036B75E23A3}">
      <dgm:prSet/>
      <dgm:spPr/>
      <dgm:t>
        <a:bodyPr/>
        <a:lstStyle/>
        <a:p>
          <a:endParaRPr lang="it-IT"/>
        </a:p>
      </dgm:t>
    </dgm:pt>
    <dgm:pt modelId="{EFA33726-9857-FB46-AAC1-7AA11BE611E0}">
      <dgm:prSet phldrT="[Testo]" custT="1"/>
      <dgm:spPr/>
      <dgm:t>
        <a:bodyPr/>
        <a:lstStyle/>
        <a:p>
          <a:r>
            <a:rPr lang="it-IT" sz="1200" dirty="0" smtClean="0"/>
            <a:t>ALTRI SOGGETTI: RIVENDITORI, VENDITORI</a:t>
          </a:r>
          <a:endParaRPr lang="it-IT" sz="1200" dirty="0"/>
        </a:p>
      </dgm:t>
    </dgm:pt>
    <dgm:pt modelId="{E36B180B-7202-294D-9C68-79D8BCFDC45F}" type="parTrans" cxnId="{D7503A01-6FA3-9848-9F69-191635569781}">
      <dgm:prSet/>
      <dgm:spPr/>
      <dgm:t>
        <a:bodyPr/>
        <a:lstStyle/>
        <a:p>
          <a:endParaRPr lang="it-IT"/>
        </a:p>
      </dgm:t>
    </dgm:pt>
    <dgm:pt modelId="{5B9ACEF9-E89E-A54C-9327-06F8FAC4C494}" type="sibTrans" cxnId="{D7503A01-6FA3-9848-9F69-191635569781}">
      <dgm:prSet/>
      <dgm:spPr/>
      <dgm:t>
        <a:bodyPr/>
        <a:lstStyle/>
        <a:p>
          <a:endParaRPr lang="it-IT"/>
        </a:p>
      </dgm:t>
    </dgm:pt>
    <dgm:pt modelId="{CCC0F667-D473-6744-8FF9-73E60C2CDE01}">
      <dgm:prSet phldrT="[Testo]" custT="1"/>
      <dgm:spPr/>
      <dgm:t>
        <a:bodyPr/>
        <a:lstStyle/>
        <a:p>
          <a:r>
            <a:rPr lang="it-IT" sz="1200" dirty="0" smtClean="0"/>
            <a:t>PUBBLICO: SCIENZIATI, INVENTORI</a:t>
          </a:r>
          <a:endParaRPr lang="it-IT" sz="1200" dirty="0"/>
        </a:p>
      </dgm:t>
    </dgm:pt>
    <dgm:pt modelId="{9C6A6C2A-8E92-A142-9B26-DE08916A101C}" type="parTrans" cxnId="{D23A8DC3-6E3F-564F-82B2-7FAC04ACE14E}">
      <dgm:prSet/>
      <dgm:spPr/>
      <dgm:t>
        <a:bodyPr/>
        <a:lstStyle/>
        <a:p>
          <a:endParaRPr lang="it-IT"/>
        </a:p>
      </dgm:t>
    </dgm:pt>
    <dgm:pt modelId="{208F2846-0FB6-5D41-B3D9-0F690B0DA374}" type="sibTrans" cxnId="{D23A8DC3-6E3F-564F-82B2-7FAC04ACE14E}">
      <dgm:prSet/>
      <dgm:spPr/>
      <dgm:t>
        <a:bodyPr/>
        <a:lstStyle/>
        <a:p>
          <a:endParaRPr lang="it-IT"/>
        </a:p>
      </dgm:t>
    </dgm:pt>
    <dgm:pt modelId="{3A3B8188-8320-CA43-8508-C41DC8136F65}">
      <dgm:prSet phldrT="[Testo]" custT="1"/>
      <dgm:spPr/>
      <dgm:t>
        <a:bodyPr/>
        <a:lstStyle/>
        <a:p>
          <a:r>
            <a:rPr lang="it-IT" sz="1200" dirty="0" smtClean="0"/>
            <a:t>FONTI SECONDARIE</a:t>
          </a:r>
          <a:endParaRPr lang="it-IT" sz="1200" dirty="0"/>
        </a:p>
      </dgm:t>
    </dgm:pt>
    <dgm:pt modelId="{5572A9AE-F217-D64F-B890-6E38CABD8B1A}" type="parTrans" cxnId="{AD34C0E6-8285-AA4F-90C5-E582E269C484}">
      <dgm:prSet/>
      <dgm:spPr/>
      <dgm:t>
        <a:bodyPr/>
        <a:lstStyle/>
        <a:p>
          <a:endParaRPr lang="it-IT"/>
        </a:p>
      </dgm:t>
    </dgm:pt>
    <dgm:pt modelId="{1F385C90-47C3-494A-BF32-D8B619BD93F7}" type="sibTrans" cxnId="{AD34C0E6-8285-AA4F-90C5-E582E269C484}">
      <dgm:prSet/>
      <dgm:spPr/>
      <dgm:t>
        <a:bodyPr/>
        <a:lstStyle/>
        <a:p>
          <a:endParaRPr lang="it-IT"/>
        </a:p>
      </dgm:t>
    </dgm:pt>
    <dgm:pt modelId="{987DE421-0343-294A-A969-57E75490B422}" type="pres">
      <dgm:prSet presAssocID="{F701472B-3709-294E-9074-B6E4A3E86AA5}" presName="hierChild1" presStyleCnt="0">
        <dgm:presLayoutVars>
          <dgm:chPref val="1"/>
          <dgm:dir/>
          <dgm:animOne val="branch"/>
          <dgm:animLvl val="lvl"/>
          <dgm:resizeHandles/>
        </dgm:presLayoutVars>
      </dgm:prSet>
      <dgm:spPr/>
      <dgm:t>
        <a:bodyPr/>
        <a:lstStyle/>
        <a:p>
          <a:endParaRPr lang="it-IT"/>
        </a:p>
      </dgm:t>
    </dgm:pt>
    <dgm:pt modelId="{474218E4-5803-0F4B-940D-0B9FB4786AB4}" type="pres">
      <dgm:prSet presAssocID="{7C44901A-CA55-0E47-A743-E1A5B3C9EA6B}" presName="hierRoot1" presStyleCnt="0"/>
      <dgm:spPr/>
    </dgm:pt>
    <dgm:pt modelId="{9F1EC0AB-BB71-4A4F-A920-771A5C98088F}" type="pres">
      <dgm:prSet presAssocID="{7C44901A-CA55-0E47-A743-E1A5B3C9EA6B}" presName="composite" presStyleCnt="0"/>
      <dgm:spPr/>
    </dgm:pt>
    <dgm:pt modelId="{7C469C9B-8B0B-5F44-9B61-BF1546AA7D54}" type="pres">
      <dgm:prSet presAssocID="{7C44901A-CA55-0E47-A743-E1A5B3C9EA6B}" presName="background" presStyleLbl="node0" presStyleIdx="0" presStyleCnt="1"/>
      <dgm:spPr/>
    </dgm:pt>
    <dgm:pt modelId="{1C01566E-E998-2D40-8127-0758748CB8B3}" type="pres">
      <dgm:prSet presAssocID="{7C44901A-CA55-0E47-A743-E1A5B3C9EA6B}" presName="text" presStyleLbl="fgAcc0" presStyleIdx="0" presStyleCnt="1" custScaleX="301678">
        <dgm:presLayoutVars>
          <dgm:chPref val="3"/>
        </dgm:presLayoutVars>
      </dgm:prSet>
      <dgm:spPr/>
      <dgm:t>
        <a:bodyPr/>
        <a:lstStyle/>
        <a:p>
          <a:endParaRPr lang="it-IT"/>
        </a:p>
      </dgm:t>
    </dgm:pt>
    <dgm:pt modelId="{B91FB89D-4E19-FE4C-AE3D-42E5083D6C01}" type="pres">
      <dgm:prSet presAssocID="{7C44901A-CA55-0E47-A743-E1A5B3C9EA6B}" presName="hierChild2" presStyleCnt="0"/>
      <dgm:spPr/>
    </dgm:pt>
    <dgm:pt modelId="{79CF43FE-4C7D-934E-A323-53839A40EF48}" type="pres">
      <dgm:prSet presAssocID="{2B227567-72E4-5448-ADF1-FFA4191F082B}" presName="Name10" presStyleLbl="parChTrans1D2" presStyleIdx="0" presStyleCnt="2"/>
      <dgm:spPr/>
      <dgm:t>
        <a:bodyPr/>
        <a:lstStyle/>
        <a:p>
          <a:endParaRPr lang="it-IT"/>
        </a:p>
      </dgm:t>
    </dgm:pt>
    <dgm:pt modelId="{7C82F465-C4F1-0242-B8F4-80B1A9290777}" type="pres">
      <dgm:prSet presAssocID="{EA12AD74-95EB-6344-BAC9-65E0CFA8D21A}" presName="hierRoot2" presStyleCnt="0"/>
      <dgm:spPr/>
    </dgm:pt>
    <dgm:pt modelId="{3F880DEB-C042-354D-BDC9-2F91DCB06C14}" type="pres">
      <dgm:prSet presAssocID="{EA12AD74-95EB-6344-BAC9-65E0CFA8D21A}" presName="composite2" presStyleCnt="0"/>
      <dgm:spPr/>
    </dgm:pt>
    <dgm:pt modelId="{0620C326-B766-E241-850F-5C58C1BE98A9}" type="pres">
      <dgm:prSet presAssocID="{EA12AD74-95EB-6344-BAC9-65E0CFA8D21A}" presName="background2" presStyleLbl="node2" presStyleIdx="0" presStyleCnt="2"/>
      <dgm:spPr/>
    </dgm:pt>
    <dgm:pt modelId="{4A1AC726-6830-3B41-9F10-C6A31E606735}" type="pres">
      <dgm:prSet presAssocID="{EA12AD74-95EB-6344-BAC9-65E0CFA8D21A}" presName="text2" presStyleLbl="fgAcc2" presStyleIdx="0" presStyleCnt="2" custScaleX="301678">
        <dgm:presLayoutVars>
          <dgm:chPref val="3"/>
        </dgm:presLayoutVars>
      </dgm:prSet>
      <dgm:spPr/>
      <dgm:t>
        <a:bodyPr/>
        <a:lstStyle/>
        <a:p>
          <a:endParaRPr lang="it-IT"/>
        </a:p>
      </dgm:t>
    </dgm:pt>
    <dgm:pt modelId="{60665698-8DC3-FE42-A558-5A1099616F4B}" type="pres">
      <dgm:prSet presAssocID="{EA12AD74-95EB-6344-BAC9-65E0CFA8D21A}" presName="hierChild3" presStyleCnt="0"/>
      <dgm:spPr/>
    </dgm:pt>
    <dgm:pt modelId="{1845DF5B-05F7-104E-A546-67A9A21F7D75}" type="pres">
      <dgm:prSet presAssocID="{578E0EDF-2AB1-5B40-A240-3B4426462AC8}" presName="Name17" presStyleLbl="parChTrans1D3" presStyleIdx="0" presStyleCnt="2"/>
      <dgm:spPr/>
      <dgm:t>
        <a:bodyPr/>
        <a:lstStyle/>
        <a:p>
          <a:endParaRPr lang="it-IT"/>
        </a:p>
      </dgm:t>
    </dgm:pt>
    <dgm:pt modelId="{EF0BABAC-C887-8648-B2FF-F8EABC68A1DB}" type="pres">
      <dgm:prSet presAssocID="{547453DA-C694-CB42-9DD7-0A9CAA7C6C00}" presName="hierRoot3" presStyleCnt="0"/>
      <dgm:spPr/>
    </dgm:pt>
    <dgm:pt modelId="{42920B56-C1B0-954F-A076-8A9B82549DD7}" type="pres">
      <dgm:prSet presAssocID="{547453DA-C694-CB42-9DD7-0A9CAA7C6C00}" presName="composite3" presStyleCnt="0"/>
      <dgm:spPr/>
    </dgm:pt>
    <dgm:pt modelId="{2906E0FA-28D1-6444-80A5-D4934BA6510D}" type="pres">
      <dgm:prSet presAssocID="{547453DA-C694-CB42-9DD7-0A9CAA7C6C00}" presName="background3" presStyleLbl="node3" presStyleIdx="0" presStyleCnt="2"/>
      <dgm:spPr/>
    </dgm:pt>
    <dgm:pt modelId="{37DB96B9-52A4-264F-91B2-F7563C196641}" type="pres">
      <dgm:prSet presAssocID="{547453DA-C694-CB42-9DD7-0A9CAA7C6C00}" presName="text3" presStyleLbl="fgAcc3" presStyleIdx="0" presStyleCnt="2" custScaleX="301678">
        <dgm:presLayoutVars>
          <dgm:chPref val="3"/>
        </dgm:presLayoutVars>
      </dgm:prSet>
      <dgm:spPr/>
      <dgm:t>
        <a:bodyPr/>
        <a:lstStyle/>
        <a:p>
          <a:endParaRPr lang="it-IT"/>
        </a:p>
      </dgm:t>
    </dgm:pt>
    <dgm:pt modelId="{E9AE31BE-213E-B548-A48E-11603DA3009E}" type="pres">
      <dgm:prSet presAssocID="{547453DA-C694-CB42-9DD7-0A9CAA7C6C00}" presName="hierChild4" presStyleCnt="0"/>
      <dgm:spPr/>
    </dgm:pt>
    <dgm:pt modelId="{33A44CEA-D8A5-2844-A0F3-1C981C72616B}" type="pres">
      <dgm:prSet presAssocID="{BC48D7E9-543E-B74A-BF2B-C86D81EF00AB}" presName="Name23" presStyleLbl="parChTrans1D4" presStyleIdx="0" presStyleCnt="7"/>
      <dgm:spPr/>
      <dgm:t>
        <a:bodyPr/>
        <a:lstStyle/>
        <a:p>
          <a:endParaRPr lang="it-IT"/>
        </a:p>
      </dgm:t>
    </dgm:pt>
    <dgm:pt modelId="{2FE9B3BA-9048-C244-B725-DD6D191309BD}" type="pres">
      <dgm:prSet presAssocID="{8DF9AD9C-2656-5147-9642-B98714A99A89}" presName="hierRoot4" presStyleCnt="0"/>
      <dgm:spPr/>
    </dgm:pt>
    <dgm:pt modelId="{02E1A079-6827-C845-83E7-8CDCF708C722}" type="pres">
      <dgm:prSet presAssocID="{8DF9AD9C-2656-5147-9642-B98714A99A89}" presName="composite4" presStyleCnt="0"/>
      <dgm:spPr/>
    </dgm:pt>
    <dgm:pt modelId="{4867F46C-EBE6-2C43-904E-76C9A3AF349B}" type="pres">
      <dgm:prSet presAssocID="{8DF9AD9C-2656-5147-9642-B98714A99A89}" presName="background4" presStyleLbl="node4" presStyleIdx="0" presStyleCnt="7"/>
      <dgm:spPr/>
    </dgm:pt>
    <dgm:pt modelId="{5C42D349-36D0-F940-98A9-BDDA8D4B8CCD}" type="pres">
      <dgm:prSet presAssocID="{8DF9AD9C-2656-5147-9642-B98714A99A89}" presName="text4" presStyleLbl="fgAcc4" presStyleIdx="0" presStyleCnt="7" custScaleX="301678">
        <dgm:presLayoutVars>
          <dgm:chPref val="3"/>
        </dgm:presLayoutVars>
      </dgm:prSet>
      <dgm:spPr/>
      <dgm:t>
        <a:bodyPr/>
        <a:lstStyle/>
        <a:p>
          <a:endParaRPr lang="it-IT"/>
        </a:p>
      </dgm:t>
    </dgm:pt>
    <dgm:pt modelId="{BEEAEB58-61A9-344D-9B2C-CEC00030D21E}" type="pres">
      <dgm:prSet presAssocID="{8DF9AD9C-2656-5147-9642-B98714A99A89}" presName="hierChild5" presStyleCnt="0"/>
      <dgm:spPr/>
    </dgm:pt>
    <dgm:pt modelId="{A70024B1-A81B-2C43-921A-AD46D40E6C8B}" type="pres">
      <dgm:prSet presAssocID="{C6D1D924-5AE4-9840-90F3-9FA24326858F}" presName="Name23" presStyleLbl="parChTrans1D4" presStyleIdx="1" presStyleCnt="7"/>
      <dgm:spPr/>
      <dgm:t>
        <a:bodyPr/>
        <a:lstStyle/>
        <a:p>
          <a:endParaRPr lang="it-IT"/>
        </a:p>
      </dgm:t>
    </dgm:pt>
    <dgm:pt modelId="{9D02A96F-09E2-C443-ADB5-C3438C231C14}" type="pres">
      <dgm:prSet presAssocID="{BC33DAF8-9608-CA4F-B6E6-A4A8BF1BA7CD}" presName="hierRoot4" presStyleCnt="0"/>
      <dgm:spPr/>
    </dgm:pt>
    <dgm:pt modelId="{D5B99E86-FC85-1A47-BFC3-58D28A7C58A5}" type="pres">
      <dgm:prSet presAssocID="{BC33DAF8-9608-CA4F-B6E6-A4A8BF1BA7CD}" presName="composite4" presStyleCnt="0"/>
      <dgm:spPr/>
    </dgm:pt>
    <dgm:pt modelId="{00D3F80A-E6AF-554B-B3C8-3F42CC26C235}" type="pres">
      <dgm:prSet presAssocID="{BC33DAF8-9608-CA4F-B6E6-A4A8BF1BA7CD}" presName="background4" presStyleLbl="node4" presStyleIdx="1" presStyleCnt="7"/>
      <dgm:spPr/>
    </dgm:pt>
    <dgm:pt modelId="{777EC669-D734-8F46-95E4-432FE7EECDAE}" type="pres">
      <dgm:prSet presAssocID="{BC33DAF8-9608-CA4F-B6E6-A4A8BF1BA7CD}" presName="text4" presStyleLbl="fgAcc4" presStyleIdx="1" presStyleCnt="7" custScaleX="301678">
        <dgm:presLayoutVars>
          <dgm:chPref val="3"/>
        </dgm:presLayoutVars>
      </dgm:prSet>
      <dgm:spPr/>
      <dgm:t>
        <a:bodyPr/>
        <a:lstStyle/>
        <a:p>
          <a:endParaRPr lang="it-IT"/>
        </a:p>
      </dgm:t>
    </dgm:pt>
    <dgm:pt modelId="{8DCB328D-43B4-C94C-BAB8-5796EFF38ACE}" type="pres">
      <dgm:prSet presAssocID="{BC33DAF8-9608-CA4F-B6E6-A4A8BF1BA7CD}" presName="hierChild5" presStyleCnt="0"/>
      <dgm:spPr/>
    </dgm:pt>
    <dgm:pt modelId="{67CDBEEB-E880-784B-B51F-7D700ED8830B}" type="pres">
      <dgm:prSet presAssocID="{8B6126D6-B70C-2B4E-B5BB-D8B6795E7BAA}" presName="Name23" presStyleLbl="parChTrans1D4" presStyleIdx="2" presStyleCnt="7"/>
      <dgm:spPr/>
      <dgm:t>
        <a:bodyPr/>
        <a:lstStyle/>
        <a:p>
          <a:endParaRPr lang="it-IT"/>
        </a:p>
      </dgm:t>
    </dgm:pt>
    <dgm:pt modelId="{9C8952B3-CD3D-B543-83D7-2FCD5F3DF6BA}" type="pres">
      <dgm:prSet presAssocID="{BE188B41-BCBC-E041-B6CD-1637C4586EAB}" presName="hierRoot4" presStyleCnt="0"/>
      <dgm:spPr/>
    </dgm:pt>
    <dgm:pt modelId="{95463D03-C6AA-CF43-91A4-B7352A5AD4CB}" type="pres">
      <dgm:prSet presAssocID="{BE188B41-BCBC-E041-B6CD-1637C4586EAB}" presName="composite4" presStyleCnt="0"/>
      <dgm:spPr/>
    </dgm:pt>
    <dgm:pt modelId="{E7298479-5B4E-394D-A0AD-01B633311900}" type="pres">
      <dgm:prSet presAssocID="{BE188B41-BCBC-E041-B6CD-1637C4586EAB}" presName="background4" presStyleLbl="node4" presStyleIdx="2" presStyleCnt="7"/>
      <dgm:spPr/>
    </dgm:pt>
    <dgm:pt modelId="{B140DF6C-FB29-2745-B330-5FA9A8B0DA52}" type="pres">
      <dgm:prSet presAssocID="{BE188B41-BCBC-E041-B6CD-1637C4586EAB}" presName="text4" presStyleLbl="fgAcc4" presStyleIdx="2" presStyleCnt="7" custScaleX="301678">
        <dgm:presLayoutVars>
          <dgm:chPref val="3"/>
        </dgm:presLayoutVars>
      </dgm:prSet>
      <dgm:spPr/>
      <dgm:t>
        <a:bodyPr/>
        <a:lstStyle/>
        <a:p>
          <a:endParaRPr lang="it-IT"/>
        </a:p>
      </dgm:t>
    </dgm:pt>
    <dgm:pt modelId="{CB9660F8-EC45-7647-981D-FA947F420FA3}" type="pres">
      <dgm:prSet presAssocID="{BE188B41-BCBC-E041-B6CD-1637C4586EAB}" presName="hierChild5" presStyleCnt="0"/>
      <dgm:spPr/>
    </dgm:pt>
    <dgm:pt modelId="{74F19F83-6F1E-C34C-9915-BA0E436EDAA9}" type="pres">
      <dgm:prSet presAssocID="{744B70C2-147A-1B4D-9E8A-0429075F35DA}" presName="Name10" presStyleLbl="parChTrans1D2" presStyleIdx="1" presStyleCnt="2"/>
      <dgm:spPr/>
      <dgm:t>
        <a:bodyPr/>
        <a:lstStyle/>
        <a:p>
          <a:endParaRPr lang="it-IT"/>
        </a:p>
      </dgm:t>
    </dgm:pt>
    <dgm:pt modelId="{5E570E9F-E83F-FC45-A6F5-05C516D4C92F}" type="pres">
      <dgm:prSet presAssocID="{FEB81658-0F69-2942-B78D-D81BF014604E}" presName="hierRoot2" presStyleCnt="0"/>
      <dgm:spPr/>
    </dgm:pt>
    <dgm:pt modelId="{42326C90-526B-A74B-946F-B35072EC3C01}" type="pres">
      <dgm:prSet presAssocID="{FEB81658-0F69-2942-B78D-D81BF014604E}" presName="composite2" presStyleCnt="0"/>
      <dgm:spPr/>
    </dgm:pt>
    <dgm:pt modelId="{77350097-B5B2-B242-84B3-6FDBDBE628C9}" type="pres">
      <dgm:prSet presAssocID="{FEB81658-0F69-2942-B78D-D81BF014604E}" presName="background2" presStyleLbl="node2" presStyleIdx="1" presStyleCnt="2"/>
      <dgm:spPr/>
    </dgm:pt>
    <dgm:pt modelId="{1A9D22E2-73B4-484D-83D6-3F5EEC972452}" type="pres">
      <dgm:prSet presAssocID="{FEB81658-0F69-2942-B78D-D81BF014604E}" presName="text2" presStyleLbl="fgAcc2" presStyleIdx="1" presStyleCnt="2" custScaleX="301678">
        <dgm:presLayoutVars>
          <dgm:chPref val="3"/>
        </dgm:presLayoutVars>
      </dgm:prSet>
      <dgm:spPr/>
      <dgm:t>
        <a:bodyPr/>
        <a:lstStyle/>
        <a:p>
          <a:endParaRPr lang="it-IT"/>
        </a:p>
      </dgm:t>
    </dgm:pt>
    <dgm:pt modelId="{4275C9D1-8D1F-4140-9D0D-1D2AA59F6BA0}" type="pres">
      <dgm:prSet presAssocID="{FEB81658-0F69-2942-B78D-D81BF014604E}" presName="hierChild3" presStyleCnt="0"/>
      <dgm:spPr/>
    </dgm:pt>
    <dgm:pt modelId="{10CD795D-BA97-D64E-AA2F-32D5B7C27BE4}" type="pres">
      <dgm:prSet presAssocID="{E0548453-FF63-3849-BC47-D0E6D5E42809}" presName="Name17" presStyleLbl="parChTrans1D3" presStyleIdx="1" presStyleCnt="2"/>
      <dgm:spPr/>
      <dgm:t>
        <a:bodyPr/>
        <a:lstStyle/>
        <a:p>
          <a:endParaRPr lang="it-IT"/>
        </a:p>
      </dgm:t>
    </dgm:pt>
    <dgm:pt modelId="{7DD67D21-73E3-054A-B28E-21B77447E486}" type="pres">
      <dgm:prSet presAssocID="{81138C58-66ED-634F-9729-7F2DC3ED5BA5}" presName="hierRoot3" presStyleCnt="0"/>
      <dgm:spPr/>
    </dgm:pt>
    <dgm:pt modelId="{185988F2-FC7C-774F-99A9-CDD9EC7486A5}" type="pres">
      <dgm:prSet presAssocID="{81138C58-66ED-634F-9729-7F2DC3ED5BA5}" presName="composite3" presStyleCnt="0"/>
      <dgm:spPr/>
    </dgm:pt>
    <dgm:pt modelId="{A4736686-A1E4-E04C-91FE-DD0578D0D83F}" type="pres">
      <dgm:prSet presAssocID="{81138C58-66ED-634F-9729-7F2DC3ED5BA5}" presName="background3" presStyleLbl="node3" presStyleIdx="1" presStyleCnt="2"/>
      <dgm:spPr/>
    </dgm:pt>
    <dgm:pt modelId="{7BA0879F-9C8F-1B4A-A84D-6C16677D1179}" type="pres">
      <dgm:prSet presAssocID="{81138C58-66ED-634F-9729-7F2DC3ED5BA5}" presName="text3" presStyleLbl="fgAcc3" presStyleIdx="1" presStyleCnt="2" custScaleX="301678">
        <dgm:presLayoutVars>
          <dgm:chPref val="3"/>
        </dgm:presLayoutVars>
      </dgm:prSet>
      <dgm:spPr/>
      <dgm:t>
        <a:bodyPr/>
        <a:lstStyle/>
        <a:p>
          <a:endParaRPr lang="it-IT"/>
        </a:p>
      </dgm:t>
    </dgm:pt>
    <dgm:pt modelId="{089C0682-DA06-914C-9A55-837A05AA061B}" type="pres">
      <dgm:prSet presAssocID="{81138C58-66ED-634F-9729-7F2DC3ED5BA5}" presName="hierChild4" presStyleCnt="0"/>
      <dgm:spPr/>
    </dgm:pt>
    <dgm:pt modelId="{484C6B95-B951-4B42-8D52-CC21352CF974}" type="pres">
      <dgm:prSet presAssocID="{95394E2A-C8FC-7346-A799-29066F223304}" presName="Name23" presStyleLbl="parChTrans1D4" presStyleIdx="3" presStyleCnt="7"/>
      <dgm:spPr/>
      <dgm:t>
        <a:bodyPr/>
        <a:lstStyle/>
        <a:p>
          <a:endParaRPr lang="it-IT"/>
        </a:p>
      </dgm:t>
    </dgm:pt>
    <dgm:pt modelId="{60880E74-2745-B643-A728-3AC38A9BA30C}" type="pres">
      <dgm:prSet presAssocID="{6BA25115-9993-5141-8BBC-1EB93BE66A57}" presName="hierRoot4" presStyleCnt="0"/>
      <dgm:spPr/>
    </dgm:pt>
    <dgm:pt modelId="{F941AE78-A9B9-544D-8E0A-FA01080DC33C}" type="pres">
      <dgm:prSet presAssocID="{6BA25115-9993-5141-8BBC-1EB93BE66A57}" presName="composite4" presStyleCnt="0"/>
      <dgm:spPr/>
    </dgm:pt>
    <dgm:pt modelId="{A466DE12-F79E-D747-8481-B6CEEADCA797}" type="pres">
      <dgm:prSet presAssocID="{6BA25115-9993-5141-8BBC-1EB93BE66A57}" presName="background4" presStyleLbl="node4" presStyleIdx="3" presStyleCnt="7"/>
      <dgm:spPr/>
    </dgm:pt>
    <dgm:pt modelId="{E6726D2A-85E9-F945-A266-6FC14318A897}" type="pres">
      <dgm:prSet presAssocID="{6BA25115-9993-5141-8BBC-1EB93BE66A57}" presName="text4" presStyleLbl="fgAcc4" presStyleIdx="3" presStyleCnt="7" custScaleX="301678">
        <dgm:presLayoutVars>
          <dgm:chPref val="3"/>
        </dgm:presLayoutVars>
      </dgm:prSet>
      <dgm:spPr/>
      <dgm:t>
        <a:bodyPr/>
        <a:lstStyle/>
        <a:p>
          <a:endParaRPr lang="it-IT"/>
        </a:p>
      </dgm:t>
    </dgm:pt>
    <dgm:pt modelId="{9AF645A9-9E28-A54F-8C44-66CA651AA56B}" type="pres">
      <dgm:prSet presAssocID="{6BA25115-9993-5141-8BBC-1EB93BE66A57}" presName="hierChild5" presStyleCnt="0"/>
      <dgm:spPr/>
    </dgm:pt>
    <dgm:pt modelId="{78C5990B-7DB3-A345-B388-E9C6F1125E77}" type="pres">
      <dgm:prSet presAssocID="{E36B180B-7202-294D-9C68-79D8BCFDC45F}" presName="Name23" presStyleLbl="parChTrans1D4" presStyleIdx="4" presStyleCnt="7"/>
      <dgm:spPr/>
      <dgm:t>
        <a:bodyPr/>
        <a:lstStyle/>
        <a:p>
          <a:endParaRPr lang="it-IT"/>
        </a:p>
      </dgm:t>
    </dgm:pt>
    <dgm:pt modelId="{51EBB5C5-2F27-E74D-B66F-C273D9D1A94E}" type="pres">
      <dgm:prSet presAssocID="{EFA33726-9857-FB46-AAC1-7AA11BE611E0}" presName="hierRoot4" presStyleCnt="0"/>
      <dgm:spPr/>
    </dgm:pt>
    <dgm:pt modelId="{4E6BEE3B-51E4-0948-9E9D-B0B403D26DDF}" type="pres">
      <dgm:prSet presAssocID="{EFA33726-9857-FB46-AAC1-7AA11BE611E0}" presName="composite4" presStyleCnt="0"/>
      <dgm:spPr/>
    </dgm:pt>
    <dgm:pt modelId="{7584FF7B-CE96-6147-B942-ABC2D1B2C0F9}" type="pres">
      <dgm:prSet presAssocID="{EFA33726-9857-FB46-AAC1-7AA11BE611E0}" presName="background4" presStyleLbl="node4" presStyleIdx="4" presStyleCnt="7"/>
      <dgm:spPr/>
    </dgm:pt>
    <dgm:pt modelId="{C5C383BC-E3BE-094F-9FD8-B7749062A693}" type="pres">
      <dgm:prSet presAssocID="{EFA33726-9857-FB46-AAC1-7AA11BE611E0}" presName="text4" presStyleLbl="fgAcc4" presStyleIdx="4" presStyleCnt="7" custScaleX="301678">
        <dgm:presLayoutVars>
          <dgm:chPref val="3"/>
        </dgm:presLayoutVars>
      </dgm:prSet>
      <dgm:spPr/>
      <dgm:t>
        <a:bodyPr/>
        <a:lstStyle/>
        <a:p>
          <a:endParaRPr lang="it-IT"/>
        </a:p>
      </dgm:t>
    </dgm:pt>
    <dgm:pt modelId="{02F57872-3490-B241-B57E-7D1D67D8DC7A}" type="pres">
      <dgm:prSet presAssocID="{EFA33726-9857-FB46-AAC1-7AA11BE611E0}" presName="hierChild5" presStyleCnt="0"/>
      <dgm:spPr/>
    </dgm:pt>
    <dgm:pt modelId="{BDFADBBC-E772-EB44-AF00-2320EE02449E}" type="pres">
      <dgm:prSet presAssocID="{9C6A6C2A-8E92-A142-9B26-DE08916A101C}" presName="Name23" presStyleLbl="parChTrans1D4" presStyleIdx="5" presStyleCnt="7"/>
      <dgm:spPr/>
      <dgm:t>
        <a:bodyPr/>
        <a:lstStyle/>
        <a:p>
          <a:endParaRPr lang="it-IT"/>
        </a:p>
      </dgm:t>
    </dgm:pt>
    <dgm:pt modelId="{EB751A76-7929-5F4F-88FA-666AD19D75E4}" type="pres">
      <dgm:prSet presAssocID="{CCC0F667-D473-6744-8FF9-73E60C2CDE01}" presName="hierRoot4" presStyleCnt="0"/>
      <dgm:spPr/>
    </dgm:pt>
    <dgm:pt modelId="{468DA06D-00B1-4D45-B0AF-121E1241CA54}" type="pres">
      <dgm:prSet presAssocID="{CCC0F667-D473-6744-8FF9-73E60C2CDE01}" presName="composite4" presStyleCnt="0"/>
      <dgm:spPr/>
    </dgm:pt>
    <dgm:pt modelId="{66DEE85B-1022-EA43-8246-9C59AB6D21F9}" type="pres">
      <dgm:prSet presAssocID="{CCC0F667-D473-6744-8FF9-73E60C2CDE01}" presName="background4" presStyleLbl="node4" presStyleIdx="5" presStyleCnt="7"/>
      <dgm:spPr/>
    </dgm:pt>
    <dgm:pt modelId="{9BE6AD16-AD41-724D-B48D-C0694BBED95D}" type="pres">
      <dgm:prSet presAssocID="{CCC0F667-D473-6744-8FF9-73E60C2CDE01}" presName="text4" presStyleLbl="fgAcc4" presStyleIdx="5" presStyleCnt="7" custScaleX="301678">
        <dgm:presLayoutVars>
          <dgm:chPref val="3"/>
        </dgm:presLayoutVars>
      </dgm:prSet>
      <dgm:spPr/>
      <dgm:t>
        <a:bodyPr/>
        <a:lstStyle/>
        <a:p>
          <a:endParaRPr lang="it-IT"/>
        </a:p>
      </dgm:t>
    </dgm:pt>
    <dgm:pt modelId="{CAA24052-CE0B-8C4E-9646-D2667D02CA26}" type="pres">
      <dgm:prSet presAssocID="{CCC0F667-D473-6744-8FF9-73E60C2CDE01}" presName="hierChild5" presStyleCnt="0"/>
      <dgm:spPr/>
    </dgm:pt>
    <dgm:pt modelId="{83650CDC-70B0-E745-8CD5-A8D9F44E5815}" type="pres">
      <dgm:prSet presAssocID="{5572A9AE-F217-D64F-B890-6E38CABD8B1A}" presName="Name23" presStyleLbl="parChTrans1D4" presStyleIdx="6" presStyleCnt="7"/>
      <dgm:spPr/>
      <dgm:t>
        <a:bodyPr/>
        <a:lstStyle/>
        <a:p>
          <a:endParaRPr lang="it-IT"/>
        </a:p>
      </dgm:t>
    </dgm:pt>
    <dgm:pt modelId="{5BE8194D-9A04-D84A-BBFD-A07E6A3A374A}" type="pres">
      <dgm:prSet presAssocID="{3A3B8188-8320-CA43-8508-C41DC8136F65}" presName="hierRoot4" presStyleCnt="0"/>
      <dgm:spPr/>
    </dgm:pt>
    <dgm:pt modelId="{FF2E606A-3349-5F43-B7D2-19AA857DA9D6}" type="pres">
      <dgm:prSet presAssocID="{3A3B8188-8320-CA43-8508-C41DC8136F65}" presName="composite4" presStyleCnt="0"/>
      <dgm:spPr/>
    </dgm:pt>
    <dgm:pt modelId="{33A2DC3E-B512-AF44-BD3D-88150851FF7A}" type="pres">
      <dgm:prSet presAssocID="{3A3B8188-8320-CA43-8508-C41DC8136F65}" presName="background4" presStyleLbl="node4" presStyleIdx="6" presStyleCnt="7"/>
      <dgm:spPr/>
    </dgm:pt>
    <dgm:pt modelId="{A220AEF3-64BA-814E-AB7F-801FD492D40F}" type="pres">
      <dgm:prSet presAssocID="{3A3B8188-8320-CA43-8508-C41DC8136F65}" presName="text4" presStyleLbl="fgAcc4" presStyleIdx="6" presStyleCnt="7" custScaleX="301678">
        <dgm:presLayoutVars>
          <dgm:chPref val="3"/>
        </dgm:presLayoutVars>
      </dgm:prSet>
      <dgm:spPr/>
      <dgm:t>
        <a:bodyPr/>
        <a:lstStyle/>
        <a:p>
          <a:endParaRPr lang="it-IT"/>
        </a:p>
      </dgm:t>
    </dgm:pt>
    <dgm:pt modelId="{41506E83-CBBD-4C46-ADB0-57F8712D052F}" type="pres">
      <dgm:prSet presAssocID="{3A3B8188-8320-CA43-8508-C41DC8136F65}" presName="hierChild5" presStyleCnt="0"/>
      <dgm:spPr/>
    </dgm:pt>
  </dgm:ptLst>
  <dgm:cxnLst>
    <dgm:cxn modelId="{A341AD38-2A2C-5644-9C27-927DBA2669A2}" srcId="{7C44901A-CA55-0E47-A743-E1A5B3C9EA6B}" destId="{EA12AD74-95EB-6344-BAC9-65E0CFA8D21A}" srcOrd="0" destOrd="0" parTransId="{2B227567-72E4-5448-ADF1-FFA4191F082B}" sibTransId="{59951D44-3B28-024E-9C9B-3BEDD9F583CC}"/>
    <dgm:cxn modelId="{D7503A01-6FA3-9848-9F69-191635569781}" srcId="{6BA25115-9993-5141-8BBC-1EB93BE66A57}" destId="{EFA33726-9857-FB46-AAC1-7AA11BE611E0}" srcOrd="0" destOrd="0" parTransId="{E36B180B-7202-294D-9C68-79D8BCFDC45F}" sibTransId="{5B9ACEF9-E89E-A54C-9327-06F8FAC4C494}"/>
    <dgm:cxn modelId="{8A77CAED-09D7-4E2D-ABFD-8A5104F5E62F}" type="presOf" srcId="{6BA25115-9993-5141-8BBC-1EB93BE66A57}" destId="{E6726D2A-85E9-F945-A266-6FC14318A897}" srcOrd="0" destOrd="0" presId="urn:microsoft.com/office/officeart/2005/8/layout/hierarchy1"/>
    <dgm:cxn modelId="{2141DEC1-F1E5-3848-8229-CA248AD13C60}" srcId="{F701472B-3709-294E-9074-B6E4A3E86AA5}" destId="{7C44901A-CA55-0E47-A743-E1A5B3C9EA6B}" srcOrd="0" destOrd="0" parTransId="{7F6ECC22-275C-444B-A606-0D579B1197E4}" sibTransId="{40BE6FD2-6087-C547-B360-861ED6BFE2C7}"/>
    <dgm:cxn modelId="{32BEC634-E470-453B-BF5B-B247D7EE0D9D}" type="presOf" srcId="{C6D1D924-5AE4-9840-90F3-9FA24326858F}" destId="{A70024B1-A81B-2C43-921A-AD46D40E6C8B}" srcOrd="0" destOrd="0" presId="urn:microsoft.com/office/officeart/2005/8/layout/hierarchy1"/>
    <dgm:cxn modelId="{627B224A-2608-4DE5-9703-AF66AB424E33}" type="presOf" srcId="{578E0EDF-2AB1-5B40-A240-3B4426462AC8}" destId="{1845DF5B-05F7-104E-A546-67A9A21F7D75}" srcOrd="0" destOrd="0" presId="urn:microsoft.com/office/officeart/2005/8/layout/hierarchy1"/>
    <dgm:cxn modelId="{D9606AAE-1DE8-7F4A-BD65-6A46B02D513F}" srcId="{547453DA-C694-CB42-9DD7-0A9CAA7C6C00}" destId="{8DF9AD9C-2656-5147-9642-B98714A99A89}" srcOrd="0" destOrd="0" parTransId="{BC48D7E9-543E-B74A-BF2B-C86D81EF00AB}" sibTransId="{4973747F-897E-F449-814E-1221087F4581}"/>
    <dgm:cxn modelId="{5C9D2ED1-6DE0-7146-8118-D5BE73CF4922}" srcId="{8DF9AD9C-2656-5147-9642-B98714A99A89}" destId="{BC33DAF8-9608-CA4F-B6E6-A4A8BF1BA7CD}" srcOrd="0" destOrd="0" parTransId="{C6D1D924-5AE4-9840-90F3-9FA24326858F}" sibTransId="{DA675BA9-9BA0-3247-9D0B-E9A7C3D61DD7}"/>
    <dgm:cxn modelId="{A71C6CA2-11CB-4C0E-9B68-A3B601BD7E29}" type="presOf" srcId="{8B6126D6-B70C-2B4E-B5BB-D8B6795E7BAA}" destId="{67CDBEEB-E880-784B-B51F-7D700ED8830B}" srcOrd="0" destOrd="0" presId="urn:microsoft.com/office/officeart/2005/8/layout/hierarchy1"/>
    <dgm:cxn modelId="{586EB38C-AFCA-48BE-A62F-B3CF95A4E5C4}" type="presOf" srcId="{E0548453-FF63-3849-BC47-D0E6D5E42809}" destId="{10CD795D-BA97-D64E-AA2F-32D5B7C27BE4}" srcOrd="0" destOrd="0" presId="urn:microsoft.com/office/officeart/2005/8/layout/hierarchy1"/>
    <dgm:cxn modelId="{C0528EB4-470B-4CCE-8698-5DA20680AD5B}" type="presOf" srcId="{FEB81658-0F69-2942-B78D-D81BF014604E}" destId="{1A9D22E2-73B4-484D-83D6-3F5EEC972452}" srcOrd="0" destOrd="0" presId="urn:microsoft.com/office/officeart/2005/8/layout/hierarchy1"/>
    <dgm:cxn modelId="{6EDD8881-D722-446F-B984-E4EA7232FF18}" type="presOf" srcId="{F701472B-3709-294E-9074-B6E4A3E86AA5}" destId="{987DE421-0343-294A-A969-57E75490B422}" srcOrd="0" destOrd="0" presId="urn:microsoft.com/office/officeart/2005/8/layout/hierarchy1"/>
    <dgm:cxn modelId="{09EA2816-3936-48C8-A53B-A6836903CD64}" type="presOf" srcId="{EA12AD74-95EB-6344-BAC9-65E0CFA8D21A}" destId="{4A1AC726-6830-3B41-9F10-C6A31E606735}" srcOrd="0" destOrd="0" presId="urn:microsoft.com/office/officeart/2005/8/layout/hierarchy1"/>
    <dgm:cxn modelId="{8F60BAC9-3C57-8B43-94D1-BDA53FB09D0A}" srcId="{EA12AD74-95EB-6344-BAC9-65E0CFA8D21A}" destId="{547453DA-C694-CB42-9DD7-0A9CAA7C6C00}" srcOrd="0" destOrd="0" parTransId="{578E0EDF-2AB1-5B40-A240-3B4426462AC8}" sibTransId="{7336B2F3-6174-3848-B30A-B8B3D0645D48}"/>
    <dgm:cxn modelId="{CFBF2ACE-8F03-47D9-821F-5486858DDCB5}" type="presOf" srcId="{5572A9AE-F217-D64F-B890-6E38CABD8B1A}" destId="{83650CDC-70B0-E745-8CD5-A8D9F44E5815}" srcOrd="0" destOrd="0" presId="urn:microsoft.com/office/officeart/2005/8/layout/hierarchy1"/>
    <dgm:cxn modelId="{C04DBDC0-6199-4041-9FF2-EFE54CF8B9AB}" type="presOf" srcId="{BC48D7E9-543E-B74A-BF2B-C86D81EF00AB}" destId="{33A44CEA-D8A5-2844-A0F3-1C981C72616B}" srcOrd="0" destOrd="0" presId="urn:microsoft.com/office/officeart/2005/8/layout/hierarchy1"/>
    <dgm:cxn modelId="{963EE8A0-0719-4F87-9514-A3ACA5A28038}" type="presOf" srcId="{BE188B41-BCBC-E041-B6CD-1637C4586EAB}" destId="{B140DF6C-FB29-2745-B330-5FA9A8B0DA52}" srcOrd="0" destOrd="0" presId="urn:microsoft.com/office/officeart/2005/8/layout/hierarchy1"/>
    <dgm:cxn modelId="{21118596-6DA3-48AB-8FFB-8C3FC08B436B}" type="presOf" srcId="{547453DA-C694-CB42-9DD7-0A9CAA7C6C00}" destId="{37DB96B9-52A4-264F-91B2-F7563C196641}" srcOrd="0" destOrd="0" presId="urn:microsoft.com/office/officeart/2005/8/layout/hierarchy1"/>
    <dgm:cxn modelId="{481C5DBA-874E-47E5-B3FD-95B155E0B288}" type="presOf" srcId="{95394E2A-C8FC-7346-A799-29066F223304}" destId="{484C6B95-B951-4B42-8D52-CC21352CF974}" srcOrd="0" destOrd="0" presId="urn:microsoft.com/office/officeart/2005/8/layout/hierarchy1"/>
    <dgm:cxn modelId="{8DCF8E7E-7DD7-442A-9C0A-17D2B834B819}" type="presOf" srcId="{E36B180B-7202-294D-9C68-79D8BCFDC45F}" destId="{78C5990B-7DB3-A345-B388-E9C6F1125E77}" srcOrd="0" destOrd="0" presId="urn:microsoft.com/office/officeart/2005/8/layout/hierarchy1"/>
    <dgm:cxn modelId="{DB790CCE-192E-694F-B3A3-B036B75E23A3}" srcId="{81138C58-66ED-634F-9729-7F2DC3ED5BA5}" destId="{6BA25115-9993-5141-8BBC-1EB93BE66A57}" srcOrd="0" destOrd="0" parTransId="{95394E2A-C8FC-7346-A799-29066F223304}" sibTransId="{34C3E11A-7FE7-AD49-9E94-58AF3A79B596}"/>
    <dgm:cxn modelId="{6FAA976C-CBC8-D849-9133-155AE92FEF64}" srcId="{7C44901A-CA55-0E47-A743-E1A5B3C9EA6B}" destId="{FEB81658-0F69-2942-B78D-D81BF014604E}" srcOrd="1" destOrd="0" parTransId="{744B70C2-147A-1B4D-9E8A-0429075F35DA}" sibTransId="{3718FB82-2277-9B4C-A9F2-6FC9239DCEF3}"/>
    <dgm:cxn modelId="{366A7351-56C1-1A45-B91C-E6F1468D2292}" srcId="{FEB81658-0F69-2942-B78D-D81BF014604E}" destId="{81138C58-66ED-634F-9729-7F2DC3ED5BA5}" srcOrd="0" destOrd="0" parTransId="{E0548453-FF63-3849-BC47-D0E6D5E42809}" sibTransId="{DB963FAD-11C8-034A-8DF1-FA1CEDEAE695}"/>
    <dgm:cxn modelId="{45B7D68D-94DF-41CE-BDFD-646D20B1E39C}" type="presOf" srcId="{7C44901A-CA55-0E47-A743-E1A5B3C9EA6B}" destId="{1C01566E-E998-2D40-8127-0758748CB8B3}" srcOrd="0" destOrd="0" presId="urn:microsoft.com/office/officeart/2005/8/layout/hierarchy1"/>
    <dgm:cxn modelId="{B2A9D1F3-D74B-4DB4-9DA4-CE23F1785F33}" type="presOf" srcId="{2B227567-72E4-5448-ADF1-FFA4191F082B}" destId="{79CF43FE-4C7D-934E-A323-53839A40EF48}" srcOrd="0" destOrd="0" presId="urn:microsoft.com/office/officeart/2005/8/layout/hierarchy1"/>
    <dgm:cxn modelId="{56E23DA1-EE18-4574-B446-1F6D630B4831}" type="presOf" srcId="{EFA33726-9857-FB46-AAC1-7AA11BE611E0}" destId="{C5C383BC-E3BE-094F-9FD8-B7749062A693}" srcOrd="0" destOrd="0" presId="urn:microsoft.com/office/officeart/2005/8/layout/hierarchy1"/>
    <dgm:cxn modelId="{45348C09-A023-45AC-9B68-EA1235819F43}" type="presOf" srcId="{BC33DAF8-9608-CA4F-B6E6-A4A8BF1BA7CD}" destId="{777EC669-D734-8F46-95E4-432FE7EECDAE}" srcOrd="0" destOrd="0" presId="urn:microsoft.com/office/officeart/2005/8/layout/hierarchy1"/>
    <dgm:cxn modelId="{D23A8DC3-6E3F-564F-82B2-7FAC04ACE14E}" srcId="{EFA33726-9857-FB46-AAC1-7AA11BE611E0}" destId="{CCC0F667-D473-6744-8FF9-73E60C2CDE01}" srcOrd="0" destOrd="0" parTransId="{9C6A6C2A-8E92-A142-9B26-DE08916A101C}" sibTransId="{208F2846-0FB6-5D41-B3D9-0F690B0DA374}"/>
    <dgm:cxn modelId="{D32B1B9E-871D-403D-8D25-88F7270CC449}" type="presOf" srcId="{3A3B8188-8320-CA43-8508-C41DC8136F65}" destId="{A220AEF3-64BA-814E-AB7F-801FD492D40F}" srcOrd="0" destOrd="0" presId="urn:microsoft.com/office/officeart/2005/8/layout/hierarchy1"/>
    <dgm:cxn modelId="{D4893C33-4AFC-4770-8E5B-3C0971E9BEE5}" type="presOf" srcId="{9C6A6C2A-8E92-A142-9B26-DE08916A101C}" destId="{BDFADBBC-E772-EB44-AF00-2320EE02449E}" srcOrd="0" destOrd="0" presId="urn:microsoft.com/office/officeart/2005/8/layout/hierarchy1"/>
    <dgm:cxn modelId="{63B10438-13A0-BD4B-BD9D-1E65E707DF1C}" srcId="{BC33DAF8-9608-CA4F-B6E6-A4A8BF1BA7CD}" destId="{BE188B41-BCBC-E041-B6CD-1637C4586EAB}" srcOrd="0" destOrd="0" parTransId="{8B6126D6-B70C-2B4E-B5BB-D8B6795E7BAA}" sibTransId="{2C1C7357-F0C9-F544-8F17-5AE254D034C0}"/>
    <dgm:cxn modelId="{F4C476D4-4169-49BE-B259-6991419FC012}" type="presOf" srcId="{CCC0F667-D473-6744-8FF9-73E60C2CDE01}" destId="{9BE6AD16-AD41-724D-B48D-C0694BBED95D}" srcOrd="0" destOrd="0" presId="urn:microsoft.com/office/officeart/2005/8/layout/hierarchy1"/>
    <dgm:cxn modelId="{AD34C0E6-8285-AA4F-90C5-E582E269C484}" srcId="{CCC0F667-D473-6744-8FF9-73E60C2CDE01}" destId="{3A3B8188-8320-CA43-8508-C41DC8136F65}" srcOrd="0" destOrd="0" parTransId="{5572A9AE-F217-D64F-B890-6E38CABD8B1A}" sibTransId="{1F385C90-47C3-494A-BF32-D8B619BD93F7}"/>
    <dgm:cxn modelId="{5139F4E5-090E-464A-BA90-E810F997A72B}" type="presOf" srcId="{81138C58-66ED-634F-9729-7F2DC3ED5BA5}" destId="{7BA0879F-9C8F-1B4A-A84D-6C16677D1179}" srcOrd="0" destOrd="0" presId="urn:microsoft.com/office/officeart/2005/8/layout/hierarchy1"/>
    <dgm:cxn modelId="{B28CF465-9756-4310-A9AF-5BD9F6CEE526}" type="presOf" srcId="{744B70C2-147A-1B4D-9E8A-0429075F35DA}" destId="{74F19F83-6F1E-C34C-9915-BA0E436EDAA9}" srcOrd="0" destOrd="0" presId="urn:microsoft.com/office/officeart/2005/8/layout/hierarchy1"/>
    <dgm:cxn modelId="{3E386B1C-C692-4ADC-BED9-D520DA69FA0D}" type="presOf" srcId="{8DF9AD9C-2656-5147-9642-B98714A99A89}" destId="{5C42D349-36D0-F940-98A9-BDDA8D4B8CCD}" srcOrd="0" destOrd="0" presId="urn:microsoft.com/office/officeart/2005/8/layout/hierarchy1"/>
    <dgm:cxn modelId="{FE350E5C-046E-4C37-A7FE-2DA8AE1EB2F5}" type="presParOf" srcId="{987DE421-0343-294A-A969-57E75490B422}" destId="{474218E4-5803-0F4B-940D-0B9FB4786AB4}" srcOrd="0" destOrd="0" presId="urn:microsoft.com/office/officeart/2005/8/layout/hierarchy1"/>
    <dgm:cxn modelId="{6FD97A97-E6A0-4409-9DFA-97470AA2EA6C}" type="presParOf" srcId="{474218E4-5803-0F4B-940D-0B9FB4786AB4}" destId="{9F1EC0AB-BB71-4A4F-A920-771A5C98088F}" srcOrd="0" destOrd="0" presId="urn:microsoft.com/office/officeart/2005/8/layout/hierarchy1"/>
    <dgm:cxn modelId="{1ACB866C-B8D3-4DD9-8E28-5D6501A2D1E2}" type="presParOf" srcId="{9F1EC0AB-BB71-4A4F-A920-771A5C98088F}" destId="{7C469C9B-8B0B-5F44-9B61-BF1546AA7D54}" srcOrd="0" destOrd="0" presId="urn:microsoft.com/office/officeart/2005/8/layout/hierarchy1"/>
    <dgm:cxn modelId="{4D660624-0DD0-4618-B200-A4B23F23F082}" type="presParOf" srcId="{9F1EC0AB-BB71-4A4F-A920-771A5C98088F}" destId="{1C01566E-E998-2D40-8127-0758748CB8B3}" srcOrd="1" destOrd="0" presId="urn:microsoft.com/office/officeart/2005/8/layout/hierarchy1"/>
    <dgm:cxn modelId="{5308A6A9-D594-40B8-8006-1E7233A67475}" type="presParOf" srcId="{474218E4-5803-0F4B-940D-0B9FB4786AB4}" destId="{B91FB89D-4E19-FE4C-AE3D-42E5083D6C01}" srcOrd="1" destOrd="0" presId="urn:microsoft.com/office/officeart/2005/8/layout/hierarchy1"/>
    <dgm:cxn modelId="{CF3596C0-8CEF-4B98-BBD0-34FB41EA2087}" type="presParOf" srcId="{B91FB89D-4E19-FE4C-AE3D-42E5083D6C01}" destId="{79CF43FE-4C7D-934E-A323-53839A40EF48}" srcOrd="0" destOrd="0" presId="urn:microsoft.com/office/officeart/2005/8/layout/hierarchy1"/>
    <dgm:cxn modelId="{AE252BA1-75CB-4879-8118-4F0C598D4E73}" type="presParOf" srcId="{B91FB89D-4E19-FE4C-AE3D-42E5083D6C01}" destId="{7C82F465-C4F1-0242-B8F4-80B1A9290777}" srcOrd="1" destOrd="0" presId="urn:microsoft.com/office/officeart/2005/8/layout/hierarchy1"/>
    <dgm:cxn modelId="{CBF5E762-B2A9-4441-BBFA-4A5A835124F5}" type="presParOf" srcId="{7C82F465-C4F1-0242-B8F4-80B1A9290777}" destId="{3F880DEB-C042-354D-BDC9-2F91DCB06C14}" srcOrd="0" destOrd="0" presId="urn:microsoft.com/office/officeart/2005/8/layout/hierarchy1"/>
    <dgm:cxn modelId="{650C4929-1F49-4125-AC37-491972D657C7}" type="presParOf" srcId="{3F880DEB-C042-354D-BDC9-2F91DCB06C14}" destId="{0620C326-B766-E241-850F-5C58C1BE98A9}" srcOrd="0" destOrd="0" presId="urn:microsoft.com/office/officeart/2005/8/layout/hierarchy1"/>
    <dgm:cxn modelId="{8DC3E5B1-5873-46E7-9BBF-275C0400B235}" type="presParOf" srcId="{3F880DEB-C042-354D-BDC9-2F91DCB06C14}" destId="{4A1AC726-6830-3B41-9F10-C6A31E606735}" srcOrd="1" destOrd="0" presId="urn:microsoft.com/office/officeart/2005/8/layout/hierarchy1"/>
    <dgm:cxn modelId="{A7B49BBD-346D-49FE-888F-862876608C48}" type="presParOf" srcId="{7C82F465-C4F1-0242-B8F4-80B1A9290777}" destId="{60665698-8DC3-FE42-A558-5A1099616F4B}" srcOrd="1" destOrd="0" presId="urn:microsoft.com/office/officeart/2005/8/layout/hierarchy1"/>
    <dgm:cxn modelId="{F592A6F7-9739-493D-A8F8-6562430A0081}" type="presParOf" srcId="{60665698-8DC3-FE42-A558-5A1099616F4B}" destId="{1845DF5B-05F7-104E-A546-67A9A21F7D75}" srcOrd="0" destOrd="0" presId="urn:microsoft.com/office/officeart/2005/8/layout/hierarchy1"/>
    <dgm:cxn modelId="{591441B3-20B7-4B4B-8A2E-427447D77B51}" type="presParOf" srcId="{60665698-8DC3-FE42-A558-5A1099616F4B}" destId="{EF0BABAC-C887-8648-B2FF-F8EABC68A1DB}" srcOrd="1" destOrd="0" presId="urn:microsoft.com/office/officeart/2005/8/layout/hierarchy1"/>
    <dgm:cxn modelId="{EE8A7332-EFA5-4361-BD43-27DE6017778F}" type="presParOf" srcId="{EF0BABAC-C887-8648-B2FF-F8EABC68A1DB}" destId="{42920B56-C1B0-954F-A076-8A9B82549DD7}" srcOrd="0" destOrd="0" presId="urn:microsoft.com/office/officeart/2005/8/layout/hierarchy1"/>
    <dgm:cxn modelId="{2834456E-DCCF-4B72-B3D2-D67248FDC36C}" type="presParOf" srcId="{42920B56-C1B0-954F-A076-8A9B82549DD7}" destId="{2906E0FA-28D1-6444-80A5-D4934BA6510D}" srcOrd="0" destOrd="0" presId="urn:microsoft.com/office/officeart/2005/8/layout/hierarchy1"/>
    <dgm:cxn modelId="{B9C245D6-F8E8-4FF0-8C1C-9BDFBE43FAA2}" type="presParOf" srcId="{42920B56-C1B0-954F-A076-8A9B82549DD7}" destId="{37DB96B9-52A4-264F-91B2-F7563C196641}" srcOrd="1" destOrd="0" presId="urn:microsoft.com/office/officeart/2005/8/layout/hierarchy1"/>
    <dgm:cxn modelId="{111F4B4E-3000-49AC-BCFC-A7E736FA65E7}" type="presParOf" srcId="{EF0BABAC-C887-8648-B2FF-F8EABC68A1DB}" destId="{E9AE31BE-213E-B548-A48E-11603DA3009E}" srcOrd="1" destOrd="0" presId="urn:microsoft.com/office/officeart/2005/8/layout/hierarchy1"/>
    <dgm:cxn modelId="{2E1791FB-B3B9-4694-9C25-840CD54A228A}" type="presParOf" srcId="{E9AE31BE-213E-B548-A48E-11603DA3009E}" destId="{33A44CEA-D8A5-2844-A0F3-1C981C72616B}" srcOrd="0" destOrd="0" presId="urn:microsoft.com/office/officeart/2005/8/layout/hierarchy1"/>
    <dgm:cxn modelId="{9DB16B0A-3C67-4DF9-A3EC-CA639500ACD0}" type="presParOf" srcId="{E9AE31BE-213E-B548-A48E-11603DA3009E}" destId="{2FE9B3BA-9048-C244-B725-DD6D191309BD}" srcOrd="1" destOrd="0" presId="urn:microsoft.com/office/officeart/2005/8/layout/hierarchy1"/>
    <dgm:cxn modelId="{9FDD61F7-388A-4603-9B7B-159DBDAB3140}" type="presParOf" srcId="{2FE9B3BA-9048-C244-B725-DD6D191309BD}" destId="{02E1A079-6827-C845-83E7-8CDCF708C722}" srcOrd="0" destOrd="0" presId="urn:microsoft.com/office/officeart/2005/8/layout/hierarchy1"/>
    <dgm:cxn modelId="{9E89A547-56B3-456F-954A-5616296E0DAC}" type="presParOf" srcId="{02E1A079-6827-C845-83E7-8CDCF708C722}" destId="{4867F46C-EBE6-2C43-904E-76C9A3AF349B}" srcOrd="0" destOrd="0" presId="urn:microsoft.com/office/officeart/2005/8/layout/hierarchy1"/>
    <dgm:cxn modelId="{B637A49E-2435-45E6-A07E-A1DC7667B4C9}" type="presParOf" srcId="{02E1A079-6827-C845-83E7-8CDCF708C722}" destId="{5C42D349-36D0-F940-98A9-BDDA8D4B8CCD}" srcOrd="1" destOrd="0" presId="urn:microsoft.com/office/officeart/2005/8/layout/hierarchy1"/>
    <dgm:cxn modelId="{091EB6FF-D917-4007-89DE-22A4F5A1FFE3}" type="presParOf" srcId="{2FE9B3BA-9048-C244-B725-DD6D191309BD}" destId="{BEEAEB58-61A9-344D-9B2C-CEC00030D21E}" srcOrd="1" destOrd="0" presId="urn:microsoft.com/office/officeart/2005/8/layout/hierarchy1"/>
    <dgm:cxn modelId="{10C61F03-9F2A-4AEC-A56A-A9F8D076E54F}" type="presParOf" srcId="{BEEAEB58-61A9-344D-9B2C-CEC00030D21E}" destId="{A70024B1-A81B-2C43-921A-AD46D40E6C8B}" srcOrd="0" destOrd="0" presId="urn:microsoft.com/office/officeart/2005/8/layout/hierarchy1"/>
    <dgm:cxn modelId="{1DDAB335-BD39-4F7F-9B8E-1E0A57D2D261}" type="presParOf" srcId="{BEEAEB58-61A9-344D-9B2C-CEC00030D21E}" destId="{9D02A96F-09E2-C443-ADB5-C3438C231C14}" srcOrd="1" destOrd="0" presId="urn:microsoft.com/office/officeart/2005/8/layout/hierarchy1"/>
    <dgm:cxn modelId="{D81B83E6-8A6F-4E50-A2A1-E7D99EA145E5}" type="presParOf" srcId="{9D02A96F-09E2-C443-ADB5-C3438C231C14}" destId="{D5B99E86-FC85-1A47-BFC3-58D28A7C58A5}" srcOrd="0" destOrd="0" presId="urn:microsoft.com/office/officeart/2005/8/layout/hierarchy1"/>
    <dgm:cxn modelId="{4E56DF25-46D8-4A79-8C32-A64A2732CEFB}" type="presParOf" srcId="{D5B99E86-FC85-1A47-BFC3-58D28A7C58A5}" destId="{00D3F80A-E6AF-554B-B3C8-3F42CC26C235}" srcOrd="0" destOrd="0" presId="urn:microsoft.com/office/officeart/2005/8/layout/hierarchy1"/>
    <dgm:cxn modelId="{2247B308-8BDE-4228-9BC8-A99C14F5F90F}" type="presParOf" srcId="{D5B99E86-FC85-1A47-BFC3-58D28A7C58A5}" destId="{777EC669-D734-8F46-95E4-432FE7EECDAE}" srcOrd="1" destOrd="0" presId="urn:microsoft.com/office/officeart/2005/8/layout/hierarchy1"/>
    <dgm:cxn modelId="{F78034D2-3CB9-4795-A68F-B719D935C584}" type="presParOf" srcId="{9D02A96F-09E2-C443-ADB5-C3438C231C14}" destId="{8DCB328D-43B4-C94C-BAB8-5796EFF38ACE}" srcOrd="1" destOrd="0" presId="urn:microsoft.com/office/officeart/2005/8/layout/hierarchy1"/>
    <dgm:cxn modelId="{E71AF390-5760-4B5C-A850-BB9922E74FAA}" type="presParOf" srcId="{8DCB328D-43B4-C94C-BAB8-5796EFF38ACE}" destId="{67CDBEEB-E880-784B-B51F-7D700ED8830B}" srcOrd="0" destOrd="0" presId="urn:microsoft.com/office/officeart/2005/8/layout/hierarchy1"/>
    <dgm:cxn modelId="{D32257C1-1BD0-4B28-8B44-1CA622CBC31B}" type="presParOf" srcId="{8DCB328D-43B4-C94C-BAB8-5796EFF38ACE}" destId="{9C8952B3-CD3D-B543-83D7-2FCD5F3DF6BA}" srcOrd="1" destOrd="0" presId="urn:microsoft.com/office/officeart/2005/8/layout/hierarchy1"/>
    <dgm:cxn modelId="{FE3CDE46-1165-4CBE-AF1E-3FE26878355F}" type="presParOf" srcId="{9C8952B3-CD3D-B543-83D7-2FCD5F3DF6BA}" destId="{95463D03-C6AA-CF43-91A4-B7352A5AD4CB}" srcOrd="0" destOrd="0" presId="urn:microsoft.com/office/officeart/2005/8/layout/hierarchy1"/>
    <dgm:cxn modelId="{FA30D0A0-288E-4AA9-9999-EE1FE7489D44}" type="presParOf" srcId="{95463D03-C6AA-CF43-91A4-B7352A5AD4CB}" destId="{E7298479-5B4E-394D-A0AD-01B633311900}" srcOrd="0" destOrd="0" presId="urn:microsoft.com/office/officeart/2005/8/layout/hierarchy1"/>
    <dgm:cxn modelId="{025CAF7E-B96A-4066-9D92-5EFA28829A2F}" type="presParOf" srcId="{95463D03-C6AA-CF43-91A4-B7352A5AD4CB}" destId="{B140DF6C-FB29-2745-B330-5FA9A8B0DA52}" srcOrd="1" destOrd="0" presId="urn:microsoft.com/office/officeart/2005/8/layout/hierarchy1"/>
    <dgm:cxn modelId="{53BAD0D6-C040-4979-882C-3C223DB68D1F}" type="presParOf" srcId="{9C8952B3-CD3D-B543-83D7-2FCD5F3DF6BA}" destId="{CB9660F8-EC45-7647-981D-FA947F420FA3}" srcOrd="1" destOrd="0" presId="urn:microsoft.com/office/officeart/2005/8/layout/hierarchy1"/>
    <dgm:cxn modelId="{F9DC202A-AC82-47C9-A15A-804758493813}" type="presParOf" srcId="{B91FB89D-4E19-FE4C-AE3D-42E5083D6C01}" destId="{74F19F83-6F1E-C34C-9915-BA0E436EDAA9}" srcOrd="2" destOrd="0" presId="urn:microsoft.com/office/officeart/2005/8/layout/hierarchy1"/>
    <dgm:cxn modelId="{65C3AAFB-02B1-46B3-A134-44FA64981D8F}" type="presParOf" srcId="{B91FB89D-4E19-FE4C-AE3D-42E5083D6C01}" destId="{5E570E9F-E83F-FC45-A6F5-05C516D4C92F}" srcOrd="3" destOrd="0" presId="urn:microsoft.com/office/officeart/2005/8/layout/hierarchy1"/>
    <dgm:cxn modelId="{2B2BF89D-19EE-41D7-AF25-3D2A29275FD0}" type="presParOf" srcId="{5E570E9F-E83F-FC45-A6F5-05C516D4C92F}" destId="{42326C90-526B-A74B-946F-B35072EC3C01}" srcOrd="0" destOrd="0" presId="urn:microsoft.com/office/officeart/2005/8/layout/hierarchy1"/>
    <dgm:cxn modelId="{B64E0E86-89ED-42B5-8866-9ADE2C64FEB0}" type="presParOf" srcId="{42326C90-526B-A74B-946F-B35072EC3C01}" destId="{77350097-B5B2-B242-84B3-6FDBDBE628C9}" srcOrd="0" destOrd="0" presId="urn:microsoft.com/office/officeart/2005/8/layout/hierarchy1"/>
    <dgm:cxn modelId="{EA793079-FCD9-40F5-8BFD-C9E069A033DA}" type="presParOf" srcId="{42326C90-526B-A74B-946F-B35072EC3C01}" destId="{1A9D22E2-73B4-484D-83D6-3F5EEC972452}" srcOrd="1" destOrd="0" presId="urn:microsoft.com/office/officeart/2005/8/layout/hierarchy1"/>
    <dgm:cxn modelId="{387A101E-6D87-4EBC-83AD-EB856A078F51}" type="presParOf" srcId="{5E570E9F-E83F-FC45-A6F5-05C516D4C92F}" destId="{4275C9D1-8D1F-4140-9D0D-1D2AA59F6BA0}" srcOrd="1" destOrd="0" presId="urn:microsoft.com/office/officeart/2005/8/layout/hierarchy1"/>
    <dgm:cxn modelId="{35737016-7F41-45B7-8EDB-A6C66011DF72}" type="presParOf" srcId="{4275C9D1-8D1F-4140-9D0D-1D2AA59F6BA0}" destId="{10CD795D-BA97-D64E-AA2F-32D5B7C27BE4}" srcOrd="0" destOrd="0" presId="urn:microsoft.com/office/officeart/2005/8/layout/hierarchy1"/>
    <dgm:cxn modelId="{93426C77-2013-4431-8B2A-4C71FC5912D8}" type="presParOf" srcId="{4275C9D1-8D1F-4140-9D0D-1D2AA59F6BA0}" destId="{7DD67D21-73E3-054A-B28E-21B77447E486}" srcOrd="1" destOrd="0" presId="urn:microsoft.com/office/officeart/2005/8/layout/hierarchy1"/>
    <dgm:cxn modelId="{A483DDED-63DA-44CA-87C8-08F58702DD57}" type="presParOf" srcId="{7DD67D21-73E3-054A-B28E-21B77447E486}" destId="{185988F2-FC7C-774F-99A9-CDD9EC7486A5}" srcOrd="0" destOrd="0" presId="urn:microsoft.com/office/officeart/2005/8/layout/hierarchy1"/>
    <dgm:cxn modelId="{AC6FA90F-EF0A-43CF-9384-51FB7AF5E8B1}" type="presParOf" srcId="{185988F2-FC7C-774F-99A9-CDD9EC7486A5}" destId="{A4736686-A1E4-E04C-91FE-DD0578D0D83F}" srcOrd="0" destOrd="0" presId="urn:microsoft.com/office/officeart/2005/8/layout/hierarchy1"/>
    <dgm:cxn modelId="{F50EDB9B-13EE-4898-93C2-10C66A36A930}" type="presParOf" srcId="{185988F2-FC7C-774F-99A9-CDD9EC7486A5}" destId="{7BA0879F-9C8F-1B4A-A84D-6C16677D1179}" srcOrd="1" destOrd="0" presId="urn:microsoft.com/office/officeart/2005/8/layout/hierarchy1"/>
    <dgm:cxn modelId="{F24796A9-B1B6-4CE2-A1AC-B6A2B56DBCD1}" type="presParOf" srcId="{7DD67D21-73E3-054A-B28E-21B77447E486}" destId="{089C0682-DA06-914C-9A55-837A05AA061B}" srcOrd="1" destOrd="0" presId="urn:microsoft.com/office/officeart/2005/8/layout/hierarchy1"/>
    <dgm:cxn modelId="{96F47E1D-9F32-4F69-9A8D-ED4B5EC04AD0}" type="presParOf" srcId="{089C0682-DA06-914C-9A55-837A05AA061B}" destId="{484C6B95-B951-4B42-8D52-CC21352CF974}" srcOrd="0" destOrd="0" presId="urn:microsoft.com/office/officeart/2005/8/layout/hierarchy1"/>
    <dgm:cxn modelId="{EA8CBFB6-55C0-450F-8345-2323E5840AEA}" type="presParOf" srcId="{089C0682-DA06-914C-9A55-837A05AA061B}" destId="{60880E74-2745-B643-A728-3AC38A9BA30C}" srcOrd="1" destOrd="0" presId="urn:microsoft.com/office/officeart/2005/8/layout/hierarchy1"/>
    <dgm:cxn modelId="{D5068F8D-96DF-404E-8576-8D2CBA3F7568}" type="presParOf" srcId="{60880E74-2745-B643-A728-3AC38A9BA30C}" destId="{F941AE78-A9B9-544D-8E0A-FA01080DC33C}" srcOrd="0" destOrd="0" presId="urn:microsoft.com/office/officeart/2005/8/layout/hierarchy1"/>
    <dgm:cxn modelId="{17365A30-FCB1-42FF-8994-F09D12539F5E}" type="presParOf" srcId="{F941AE78-A9B9-544D-8E0A-FA01080DC33C}" destId="{A466DE12-F79E-D747-8481-B6CEEADCA797}" srcOrd="0" destOrd="0" presId="urn:microsoft.com/office/officeart/2005/8/layout/hierarchy1"/>
    <dgm:cxn modelId="{4481624F-592C-4451-A412-664AF741D86A}" type="presParOf" srcId="{F941AE78-A9B9-544D-8E0A-FA01080DC33C}" destId="{E6726D2A-85E9-F945-A266-6FC14318A897}" srcOrd="1" destOrd="0" presId="urn:microsoft.com/office/officeart/2005/8/layout/hierarchy1"/>
    <dgm:cxn modelId="{39DED171-8217-4180-9EFF-D5EAF5287600}" type="presParOf" srcId="{60880E74-2745-B643-A728-3AC38A9BA30C}" destId="{9AF645A9-9E28-A54F-8C44-66CA651AA56B}" srcOrd="1" destOrd="0" presId="urn:microsoft.com/office/officeart/2005/8/layout/hierarchy1"/>
    <dgm:cxn modelId="{2C69E7F1-25FC-4B7E-8B3B-0FDD0D6605E6}" type="presParOf" srcId="{9AF645A9-9E28-A54F-8C44-66CA651AA56B}" destId="{78C5990B-7DB3-A345-B388-E9C6F1125E77}" srcOrd="0" destOrd="0" presId="urn:microsoft.com/office/officeart/2005/8/layout/hierarchy1"/>
    <dgm:cxn modelId="{A27049F7-3435-44E2-B64A-C75E81BFD2D2}" type="presParOf" srcId="{9AF645A9-9E28-A54F-8C44-66CA651AA56B}" destId="{51EBB5C5-2F27-E74D-B66F-C273D9D1A94E}" srcOrd="1" destOrd="0" presId="urn:microsoft.com/office/officeart/2005/8/layout/hierarchy1"/>
    <dgm:cxn modelId="{4FB0AAB2-99C9-458B-A5B2-0D90EC5976D1}" type="presParOf" srcId="{51EBB5C5-2F27-E74D-B66F-C273D9D1A94E}" destId="{4E6BEE3B-51E4-0948-9E9D-B0B403D26DDF}" srcOrd="0" destOrd="0" presId="urn:microsoft.com/office/officeart/2005/8/layout/hierarchy1"/>
    <dgm:cxn modelId="{6541CEE7-E785-403F-8557-3529973ADFFC}" type="presParOf" srcId="{4E6BEE3B-51E4-0948-9E9D-B0B403D26DDF}" destId="{7584FF7B-CE96-6147-B942-ABC2D1B2C0F9}" srcOrd="0" destOrd="0" presId="urn:microsoft.com/office/officeart/2005/8/layout/hierarchy1"/>
    <dgm:cxn modelId="{A2BFCE5E-ADF4-4E6C-A79E-77BAE4BA4DCB}" type="presParOf" srcId="{4E6BEE3B-51E4-0948-9E9D-B0B403D26DDF}" destId="{C5C383BC-E3BE-094F-9FD8-B7749062A693}" srcOrd="1" destOrd="0" presId="urn:microsoft.com/office/officeart/2005/8/layout/hierarchy1"/>
    <dgm:cxn modelId="{AE56FF3A-D131-4C8C-8243-2FF7BA5A5253}" type="presParOf" srcId="{51EBB5C5-2F27-E74D-B66F-C273D9D1A94E}" destId="{02F57872-3490-B241-B57E-7D1D67D8DC7A}" srcOrd="1" destOrd="0" presId="urn:microsoft.com/office/officeart/2005/8/layout/hierarchy1"/>
    <dgm:cxn modelId="{FB4CF350-CD5C-4721-80BE-C7692429A493}" type="presParOf" srcId="{02F57872-3490-B241-B57E-7D1D67D8DC7A}" destId="{BDFADBBC-E772-EB44-AF00-2320EE02449E}" srcOrd="0" destOrd="0" presId="urn:microsoft.com/office/officeart/2005/8/layout/hierarchy1"/>
    <dgm:cxn modelId="{C66E9365-9E43-421F-A304-938167A9F870}" type="presParOf" srcId="{02F57872-3490-B241-B57E-7D1D67D8DC7A}" destId="{EB751A76-7929-5F4F-88FA-666AD19D75E4}" srcOrd="1" destOrd="0" presId="urn:microsoft.com/office/officeart/2005/8/layout/hierarchy1"/>
    <dgm:cxn modelId="{25A5A3B4-BF6A-4A3A-858D-B1FA8E842D88}" type="presParOf" srcId="{EB751A76-7929-5F4F-88FA-666AD19D75E4}" destId="{468DA06D-00B1-4D45-B0AF-121E1241CA54}" srcOrd="0" destOrd="0" presId="urn:microsoft.com/office/officeart/2005/8/layout/hierarchy1"/>
    <dgm:cxn modelId="{1CB26432-69C8-4BED-A25E-9532153C4518}" type="presParOf" srcId="{468DA06D-00B1-4D45-B0AF-121E1241CA54}" destId="{66DEE85B-1022-EA43-8246-9C59AB6D21F9}" srcOrd="0" destOrd="0" presId="urn:microsoft.com/office/officeart/2005/8/layout/hierarchy1"/>
    <dgm:cxn modelId="{7BCCF446-5F69-4ECA-8360-046D806057CE}" type="presParOf" srcId="{468DA06D-00B1-4D45-B0AF-121E1241CA54}" destId="{9BE6AD16-AD41-724D-B48D-C0694BBED95D}" srcOrd="1" destOrd="0" presId="urn:microsoft.com/office/officeart/2005/8/layout/hierarchy1"/>
    <dgm:cxn modelId="{C979F1CC-37E4-44B6-9FBB-790EC9E298D4}" type="presParOf" srcId="{EB751A76-7929-5F4F-88FA-666AD19D75E4}" destId="{CAA24052-CE0B-8C4E-9646-D2667D02CA26}" srcOrd="1" destOrd="0" presId="urn:microsoft.com/office/officeart/2005/8/layout/hierarchy1"/>
    <dgm:cxn modelId="{5195197D-F2D6-4DE0-AAB4-8DBECAFDF2B2}" type="presParOf" srcId="{CAA24052-CE0B-8C4E-9646-D2667D02CA26}" destId="{83650CDC-70B0-E745-8CD5-A8D9F44E5815}" srcOrd="0" destOrd="0" presId="urn:microsoft.com/office/officeart/2005/8/layout/hierarchy1"/>
    <dgm:cxn modelId="{06BABCDA-E196-48AC-8DA5-B287B07E213B}" type="presParOf" srcId="{CAA24052-CE0B-8C4E-9646-D2667D02CA26}" destId="{5BE8194D-9A04-D84A-BBFD-A07E6A3A374A}" srcOrd="1" destOrd="0" presId="urn:microsoft.com/office/officeart/2005/8/layout/hierarchy1"/>
    <dgm:cxn modelId="{E34D264C-FB94-4E60-B76C-75D2DB048EFB}" type="presParOf" srcId="{5BE8194D-9A04-D84A-BBFD-A07E6A3A374A}" destId="{FF2E606A-3349-5F43-B7D2-19AA857DA9D6}" srcOrd="0" destOrd="0" presId="urn:microsoft.com/office/officeart/2005/8/layout/hierarchy1"/>
    <dgm:cxn modelId="{DD44DB20-3A7A-4DFA-814D-692847C43E4F}" type="presParOf" srcId="{FF2E606A-3349-5F43-B7D2-19AA857DA9D6}" destId="{33A2DC3E-B512-AF44-BD3D-88150851FF7A}" srcOrd="0" destOrd="0" presId="urn:microsoft.com/office/officeart/2005/8/layout/hierarchy1"/>
    <dgm:cxn modelId="{7575E419-C1DD-4421-A0D1-77225F16469A}" type="presParOf" srcId="{FF2E606A-3349-5F43-B7D2-19AA857DA9D6}" destId="{A220AEF3-64BA-814E-AB7F-801FD492D40F}" srcOrd="1" destOrd="0" presId="urn:microsoft.com/office/officeart/2005/8/layout/hierarchy1"/>
    <dgm:cxn modelId="{5C72ADA1-4B98-4A54-954A-829BBBE5FCDC}" type="presParOf" srcId="{5BE8194D-9A04-D84A-BBFD-A07E6A3A374A}" destId="{41506E83-CBBD-4C46-ADB0-57F8712D052F}" srcOrd="1" destOrd="0" presId="urn:microsoft.com/office/officeart/2005/8/layout/hierarchy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D6F36C1-9597-9041-B724-29A4CAE9BF1C}">
      <dsp:nvSpPr>
        <dsp:cNvPr id="0" name=""/>
        <dsp:cNvSpPr/>
      </dsp:nvSpPr>
      <dsp:spPr>
        <a:xfrm>
          <a:off x="1500253" y="3870"/>
          <a:ext cx="3562813" cy="5138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INDIVIDUAZIONE DELLE OPPORTUNITÀ</a:t>
          </a:r>
          <a:endParaRPr lang="it-IT" sz="1400" kern="1200" dirty="0"/>
        </a:p>
      </dsp:txBody>
      <dsp:txXfrm>
        <a:off x="1500253" y="3870"/>
        <a:ext cx="3562813" cy="513859"/>
      </dsp:txXfrm>
    </dsp:sp>
    <dsp:sp modelId="{809F3994-0CA8-CE48-ACE6-1C7D8F6045FA}">
      <dsp:nvSpPr>
        <dsp:cNvPr id="0" name=""/>
        <dsp:cNvSpPr/>
      </dsp:nvSpPr>
      <dsp:spPr>
        <a:xfrm rot="5400000">
          <a:off x="3185311" y="530576"/>
          <a:ext cx="192697" cy="231236"/>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3185311" y="530576"/>
        <a:ext cx="192697" cy="231236"/>
      </dsp:txXfrm>
    </dsp:sp>
    <dsp:sp modelId="{79AC4274-5149-C043-B27E-886E5DAD8D29}">
      <dsp:nvSpPr>
        <dsp:cNvPr id="0" name=""/>
        <dsp:cNvSpPr/>
      </dsp:nvSpPr>
      <dsp:spPr>
        <a:xfrm>
          <a:off x="1500253" y="774659"/>
          <a:ext cx="3562813" cy="5138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GENERAZIONE DELL’IDEA</a:t>
          </a:r>
          <a:endParaRPr lang="it-IT" sz="1400" kern="1200" dirty="0"/>
        </a:p>
      </dsp:txBody>
      <dsp:txXfrm>
        <a:off x="1500253" y="774659"/>
        <a:ext cx="3562813" cy="513859"/>
      </dsp:txXfrm>
    </dsp:sp>
    <dsp:sp modelId="{DB79F315-73C3-C448-BF22-57722799C620}">
      <dsp:nvSpPr>
        <dsp:cNvPr id="0" name=""/>
        <dsp:cNvSpPr/>
      </dsp:nvSpPr>
      <dsp:spPr>
        <a:xfrm rot="5400000">
          <a:off x="3185311" y="1301365"/>
          <a:ext cx="192697" cy="231236"/>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3185311" y="1301365"/>
        <a:ext cx="192697" cy="231236"/>
      </dsp:txXfrm>
    </dsp:sp>
    <dsp:sp modelId="{47588905-F334-434D-A2E5-B70AC4502409}">
      <dsp:nvSpPr>
        <dsp:cNvPr id="0" name=""/>
        <dsp:cNvSpPr/>
      </dsp:nvSpPr>
      <dsp:spPr>
        <a:xfrm>
          <a:off x="1500253" y="1545449"/>
          <a:ext cx="3562813" cy="5138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DESIGN INIZIALE E VERIFICA DEL CONCEPT</a:t>
          </a:r>
          <a:endParaRPr lang="it-IT" sz="1400" kern="1200" dirty="0"/>
        </a:p>
      </dsp:txBody>
      <dsp:txXfrm>
        <a:off x="1500253" y="1545449"/>
        <a:ext cx="3562813" cy="513859"/>
      </dsp:txXfrm>
    </dsp:sp>
    <dsp:sp modelId="{87A9AC60-3A8A-D845-80DC-2D365C2E858D}">
      <dsp:nvSpPr>
        <dsp:cNvPr id="0" name=""/>
        <dsp:cNvSpPr/>
      </dsp:nvSpPr>
      <dsp:spPr>
        <a:xfrm rot="5400000">
          <a:off x="3185311" y="2072155"/>
          <a:ext cx="192697" cy="231236"/>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3185311" y="2072155"/>
        <a:ext cx="192697" cy="231236"/>
      </dsp:txXfrm>
    </dsp:sp>
    <dsp:sp modelId="{D6E7F04B-D2A0-B042-A8E1-B598D39DC54C}">
      <dsp:nvSpPr>
        <dsp:cNvPr id="0" name=""/>
        <dsp:cNvSpPr/>
      </dsp:nvSpPr>
      <dsp:spPr>
        <a:xfrm>
          <a:off x="1500253" y="2316238"/>
          <a:ext cx="3562813" cy="5138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BUSINESS ANANLYSIS</a:t>
          </a:r>
          <a:endParaRPr lang="it-IT" sz="1400" kern="1200" dirty="0"/>
        </a:p>
      </dsp:txBody>
      <dsp:txXfrm>
        <a:off x="1500253" y="2316238"/>
        <a:ext cx="3562813" cy="513859"/>
      </dsp:txXfrm>
    </dsp:sp>
    <dsp:sp modelId="{A6D19352-12BA-864F-916A-BC235EBA3A6E}">
      <dsp:nvSpPr>
        <dsp:cNvPr id="0" name=""/>
        <dsp:cNvSpPr/>
      </dsp:nvSpPr>
      <dsp:spPr>
        <a:xfrm rot="5400000">
          <a:off x="3185311" y="2842944"/>
          <a:ext cx="192697" cy="231236"/>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3185311" y="2842944"/>
        <a:ext cx="192697" cy="231236"/>
      </dsp:txXfrm>
    </dsp:sp>
    <dsp:sp modelId="{A785B26A-755D-994F-ABF9-4888DA7E39C1}">
      <dsp:nvSpPr>
        <dsp:cNvPr id="0" name=""/>
        <dsp:cNvSpPr/>
      </dsp:nvSpPr>
      <dsp:spPr>
        <a:xfrm>
          <a:off x="1500253" y="3087027"/>
          <a:ext cx="3562813" cy="5138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TESTING PRESSO I CLIENTI E SVILUPPO DEL CONCEPT</a:t>
          </a:r>
          <a:endParaRPr lang="it-IT" sz="1400" kern="1200" dirty="0"/>
        </a:p>
      </dsp:txBody>
      <dsp:txXfrm>
        <a:off x="1500253" y="3087027"/>
        <a:ext cx="3562813" cy="513859"/>
      </dsp:txXfrm>
    </dsp:sp>
    <dsp:sp modelId="{2F252B79-C309-6F41-AA2E-17A5E502E346}">
      <dsp:nvSpPr>
        <dsp:cNvPr id="0" name=""/>
        <dsp:cNvSpPr/>
      </dsp:nvSpPr>
      <dsp:spPr>
        <a:xfrm rot="5400000">
          <a:off x="3185311" y="3613733"/>
          <a:ext cx="192697" cy="231236"/>
        </a:xfrm>
        <a:prstGeom prst="rightArrow">
          <a:avLst>
            <a:gd name="adj1" fmla="val 60000"/>
            <a:gd name="adj2" fmla="val 50000"/>
          </a:avLst>
        </a:prstGeom>
        <a:gradFill rotWithShape="0">
          <a:gsLst>
            <a:gs pos="0">
              <a:schemeClr val="accent1">
                <a:tint val="60000"/>
                <a:hueOff val="0"/>
                <a:satOff val="0"/>
                <a:lumOff val="0"/>
                <a:alphaOff val="0"/>
                <a:tint val="50000"/>
                <a:satMod val="300000"/>
              </a:schemeClr>
            </a:gs>
            <a:gs pos="35000">
              <a:schemeClr val="accent1">
                <a:tint val="60000"/>
                <a:hueOff val="0"/>
                <a:satOff val="0"/>
                <a:lumOff val="0"/>
                <a:alphaOff val="0"/>
                <a:tint val="37000"/>
                <a:satMod val="300000"/>
              </a:schemeClr>
            </a:gs>
            <a:gs pos="100000">
              <a:schemeClr val="accent1">
                <a:tint val="6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it-IT" sz="1000" kern="1200"/>
        </a:p>
      </dsp:txBody>
      <dsp:txXfrm rot="5400000">
        <a:off x="3185311" y="3613733"/>
        <a:ext cx="192697" cy="231236"/>
      </dsp:txXfrm>
    </dsp:sp>
    <dsp:sp modelId="{BC98B6C4-0A31-784F-99A7-5ADBD2A3580D}">
      <dsp:nvSpPr>
        <dsp:cNvPr id="0" name=""/>
        <dsp:cNvSpPr/>
      </dsp:nvSpPr>
      <dsp:spPr>
        <a:xfrm>
          <a:off x="1500253" y="3857816"/>
          <a:ext cx="3562813" cy="513859"/>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it-IT" sz="1400" kern="1200" dirty="0" smtClean="0"/>
            <a:t>COMMERCIALIZZAZIONE</a:t>
          </a:r>
          <a:endParaRPr lang="it-IT" sz="1400" kern="1200" dirty="0"/>
        </a:p>
      </dsp:txBody>
      <dsp:txXfrm>
        <a:off x="1500253" y="3857816"/>
        <a:ext cx="3562813" cy="513859"/>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3650CDC-70B0-E745-8CD5-A8D9F44E5815}">
      <dsp:nvSpPr>
        <dsp:cNvPr id="0" name=""/>
        <dsp:cNvSpPr/>
      </dsp:nvSpPr>
      <dsp:spPr>
        <a:xfrm>
          <a:off x="4373143" y="3700257"/>
          <a:ext cx="91440" cy="204319"/>
        </a:xfrm>
        <a:custGeom>
          <a:avLst/>
          <a:gdLst/>
          <a:ahLst/>
          <a:cxnLst/>
          <a:rect l="0" t="0" r="0" b="0"/>
          <a:pathLst>
            <a:path>
              <a:moveTo>
                <a:pt x="45720" y="0"/>
              </a:moveTo>
              <a:lnTo>
                <a:pt x="45720" y="204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FADBBC-E772-EB44-AF00-2320EE02449E}">
      <dsp:nvSpPr>
        <dsp:cNvPr id="0" name=""/>
        <dsp:cNvSpPr/>
      </dsp:nvSpPr>
      <dsp:spPr>
        <a:xfrm>
          <a:off x="4373143" y="3049830"/>
          <a:ext cx="91440" cy="204319"/>
        </a:xfrm>
        <a:custGeom>
          <a:avLst/>
          <a:gdLst/>
          <a:ahLst/>
          <a:cxnLst/>
          <a:rect l="0" t="0" r="0" b="0"/>
          <a:pathLst>
            <a:path>
              <a:moveTo>
                <a:pt x="45720" y="0"/>
              </a:moveTo>
              <a:lnTo>
                <a:pt x="45720" y="204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C5990B-7DB3-A345-B388-E9C6F1125E77}">
      <dsp:nvSpPr>
        <dsp:cNvPr id="0" name=""/>
        <dsp:cNvSpPr/>
      </dsp:nvSpPr>
      <dsp:spPr>
        <a:xfrm>
          <a:off x="4373143" y="2399404"/>
          <a:ext cx="91440" cy="204319"/>
        </a:xfrm>
        <a:custGeom>
          <a:avLst/>
          <a:gdLst/>
          <a:ahLst/>
          <a:cxnLst/>
          <a:rect l="0" t="0" r="0" b="0"/>
          <a:pathLst>
            <a:path>
              <a:moveTo>
                <a:pt x="45720" y="0"/>
              </a:moveTo>
              <a:lnTo>
                <a:pt x="45720" y="204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84C6B95-B951-4B42-8D52-CC21352CF974}">
      <dsp:nvSpPr>
        <dsp:cNvPr id="0" name=""/>
        <dsp:cNvSpPr/>
      </dsp:nvSpPr>
      <dsp:spPr>
        <a:xfrm>
          <a:off x="4373143" y="1748977"/>
          <a:ext cx="91440" cy="204319"/>
        </a:xfrm>
        <a:custGeom>
          <a:avLst/>
          <a:gdLst/>
          <a:ahLst/>
          <a:cxnLst/>
          <a:rect l="0" t="0" r="0" b="0"/>
          <a:pathLst>
            <a:path>
              <a:moveTo>
                <a:pt x="45720" y="0"/>
              </a:moveTo>
              <a:lnTo>
                <a:pt x="45720" y="204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0CD795D-BA97-D64E-AA2F-32D5B7C27BE4}">
      <dsp:nvSpPr>
        <dsp:cNvPr id="0" name=""/>
        <dsp:cNvSpPr/>
      </dsp:nvSpPr>
      <dsp:spPr>
        <a:xfrm>
          <a:off x="4373143" y="1098550"/>
          <a:ext cx="91440" cy="204319"/>
        </a:xfrm>
        <a:custGeom>
          <a:avLst/>
          <a:gdLst/>
          <a:ahLst/>
          <a:cxnLst/>
          <a:rect l="0" t="0" r="0" b="0"/>
          <a:pathLst>
            <a:path>
              <a:moveTo>
                <a:pt x="45720" y="0"/>
              </a:moveTo>
              <a:lnTo>
                <a:pt x="45720" y="204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F19F83-6F1E-C34C-9915-BA0E436EDAA9}">
      <dsp:nvSpPr>
        <dsp:cNvPr id="0" name=""/>
        <dsp:cNvSpPr/>
      </dsp:nvSpPr>
      <dsp:spPr>
        <a:xfrm>
          <a:off x="3281113" y="448123"/>
          <a:ext cx="1137750" cy="204319"/>
        </a:xfrm>
        <a:custGeom>
          <a:avLst/>
          <a:gdLst/>
          <a:ahLst/>
          <a:cxnLst/>
          <a:rect l="0" t="0" r="0" b="0"/>
          <a:pathLst>
            <a:path>
              <a:moveTo>
                <a:pt x="0" y="0"/>
              </a:moveTo>
              <a:lnTo>
                <a:pt x="0" y="139237"/>
              </a:lnTo>
              <a:lnTo>
                <a:pt x="1137750" y="139237"/>
              </a:lnTo>
              <a:lnTo>
                <a:pt x="1137750" y="2043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7CDBEEB-E880-784B-B51F-7D700ED8830B}">
      <dsp:nvSpPr>
        <dsp:cNvPr id="0" name=""/>
        <dsp:cNvSpPr/>
      </dsp:nvSpPr>
      <dsp:spPr>
        <a:xfrm>
          <a:off x="2097643" y="3049830"/>
          <a:ext cx="91440" cy="204319"/>
        </a:xfrm>
        <a:custGeom>
          <a:avLst/>
          <a:gdLst/>
          <a:ahLst/>
          <a:cxnLst/>
          <a:rect l="0" t="0" r="0" b="0"/>
          <a:pathLst>
            <a:path>
              <a:moveTo>
                <a:pt x="45720" y="0"/>
              </a:moveTo>
              <a:lnTo>
                <a:pt x="45720" y="204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70024B1-A81B-2C43-921A-AD46D40E6C8B}">
      <dsp:nvSpPr>
        <dsp:cNvPr id="0" name=""/>
        <dsp:cNvSpPr/>
      </dsp:nvSpPr>
      <dsp:spPr>
        <a:xfrm>
          <a:off x="2097643" y="2399404"/>
          <a:ext cx="91440" cy="204319"/>
        </a:xfrm>
        <a:custGeom>
          <a:avLst/>
          <a:gdLst/>
          <a:ahLst/>
          <a:cxnLst/>
          <a:rect l="0" t="0" r="0" b="0"/>
          <a:pathLst>
            <a:path>
              <a:moveTo>
                <a:pt x="45720" y="0"/>
              </a:moveTo>
              <a:lnTo>
                <a:pt x="45720" y="204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A44CEA-D8A5-2844-A0F3-1C981C72616B}">
      <dsp:nvSpPr>
        <dsp:cNvPr id="0" name=""/>
        <dsp:cNvSpPr/>
      </dsp:nvSpPr>
      <dsp:spPr>
        <a:xfrm>
          <a:off x="2097643" y="1748977"/>
          <a:ext cx="91440" cy="204319"/>
        </a:xfrm>
        <a:custGeom>
          <a:avLst/>
          <a:gdLst/>
          <a:ahLst/>
          <a:cxnLst/>
          <a:rect l="0" t="0" r="0" b="0"/>
          <a:pathLst>
            <a:path>
              <a:moveTo>
                <a:pt x="45720" y="0"/>
              </a:moveTo>
              <a:lnTo>
                <a:pt x="45720" y="204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845DF5B-05F7-104E-A546-67A9A21F7D75}">
      <dsp:nvSpPr>
        <dsp:cNvPr id="0" name=""/>
        <dsp:cNvSpPr/>
      </dsp:nvSpPr>
      <dsp:spPr>
        <a:xfrm>
          <a:off x="2097643" y="1098550"/>
          <a:ext cx="91440" cy="204319"/>
        </a:xfrm>
        <a:custGeom>
          <a:avLst/>
          <a:gdLst/>
          <a:ahLst/>
          <a:cxnLst/>
          <a:rect l="0" t="0" r="0" b="0"/>
          <a:pathLst>
            <a:path>
              <a:moveTo>
                <a:pt x="45720" y="0"/>
              </a:moveTo>
              <a:lnTo>
                <a:pt x="45720" y="20431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CF43FE-4C7D-934E-A323-53839A40EF48}">
      <dsp:nvSpPr>
        <dsp:cNvPr id="0" name=""/>
        <dsp:cNvSpPr/>
      </dsp:nvSpPr>
      <dsp:spPr>
        <a:xfrm>
          <a:off x="2143363" y="448123"/>
          <a:ext cx="1137750" cy="204319"/>
        </a:xfrm>
        <a:custGeom>
          <a:avLst/>
          <a:gdLst/>
          <a:ahLst/>
          <a:cxnLst/>
          <a:rect l="0" t="0" r="0" b="0"/>
          <a:pathLst>
            <a:path>
              <a:moveTo>
                <a:pt x="1137750" y="0"/>
              </a:moveTo>
              <a:lnTo>
                <a:pt x="1137750" y="139237"/>
              </a:lnTo>
              <a:lnTo>
                <a:pt x="0" y="139237"/>
              </a:lnTo>
              <a:lnTo>
                <a:pt x="0" y="20431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C469C9B-8B0B-5F44-9B61-BF1546AA7D54}">
      <dsp:nvSpPr>
        <dsp:cNvPr id="0" name=""/>
        <dsp:cNvSpPr/>
      </dsp:nvSpPr>
      <dsp:spPr>
        <a:xfrm>
          <a:off x="2221422" y="2016"/>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C01566E-E998-2D40-8127-0758748CB8B3}">
      <dsp:nvSpPr>
        <dsp:cNvPr id="0" name=""/>
        <dsp:cNvSpPr/>
      </dsp:nvSpPr>
      <dsp:spPr>
        <a:xfrm>
          <a:off x="2299481" y="76172"/>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ATTENTA RICERCA DEI </a:t>
          </a:r>
          <a:r>
            <a:rPr lang="it-IT" sz="1200" i="1" kern="1200" dirty="0" smtClean="0"/>
            <a:t>PRODUCT CONCEPT</a:t>
          </a:r>
          <a:endParaRPr lang="it-IT" sz="1200" i="1" kern="1200" dirty="0"/>
        </a:p>
      </dsp:txBody>
      <dsp:txXfrm>
        <a:off x="2299481" y="76172"/>
        <a:ext cx="2119382" cy="446107"/>
      </dsp:txXfrm>
    </dsp:sp>
    <dsp:sp modelId="{0620C326-B766-E241-850F-5C58C1BE98A9}">
      <dsp:nvSpPr>
        <dsp:cNvPr id="0" name=""/>
        <dsp:cNvSpPr/>
      </dsp:nvSpPr>
      <dsp:spPr>
        <a:xfrm>
          <a:off x="1083672" y="652443"/>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A1AC726-6830-3B41-9F10-C6A31E606735}">
      <dsp:nvSpPr>
        <dsp:cNvPr id="0" name=""/>
        <dsp:cNvSpPr/>
      </dsp:nvSpPr>
      <dsp:spPr>
        <a:xfrm>
          <a:off x="1161731" y="726599"/>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 FONTI INTERNE</a:t>
          </a:r>
          <a:endParaRPr lang="it-IT" sz="1200" kern="1200" dirty="0"/>
        </a:p>
      </dsp:txBody>
      <dsp:txXfrm>
        <a:off x="1161731" y="726599"/>
        <a:ext cx="2119382" cy="446107"/>
      </dsp:txXfrm>
    </dsp:sp>
    <dsp:sp modelId="{2906E0FA-28D1-6444-80A5-D4934BA6510D}">
      <dsp:nvSpPr>
        <dsp:cNvPr id="0" name=""/>
        <dsp:cNvSpPr/>
      </dsp:nvSpPr>
      <dsp:spPr>
        <a:xfrm>
          <a:off x="1083672" y="1302869"/>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37DB96B9-52A4-264F-91B2-F7563C196641}">
      <dsp:nvSpPr>
        <dsp:cNvPr id="0" name=""/>
        <dsp:cNvSpPr/>
      </dsp:nvSpPr>
      <dsp:spPr>
        <a:xfrm>
          <a:off x="1161731" y="1377026"/>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RESPONSABILI DEI NUOVI PRODOTTI</a:t>
          </a:r>
          <a:endParaRPr lang="it-IT" sz="1200" kern="1200" dirty="0"/>
        </a:p>
      </dsp:txBody>
      <dsp:txXfrm>
        <a:off x="1161731" y="1377026"/>
        <a:ext cx="2119382" cy="446107"/>
      </dsp:txXfrm>
    </dsp:sp>
    <dsp:sp modelId="{4867F46C-EBE6-2C43-904E-76C9A3AF349B}">
      <dsp:nvSpPr>
        <dsp:cNvPr id="0" name=""/>
        <dsp:cNvSpPr/>
      </dsp:nvSpPr>
      <dsp:spPr>
        <a:xfrm>
          <a:off x="1083672" y="1953296"/>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C42D349-36D0-F940-98A9-BDDA8D4B8CCD}">
      <dsp:nvSpPr>
        <dsp:cNvPr id="0" name=""/>
        <dsp:cNvSpPr/>
      </dsp:nvSpPr>
      <dsp:spPr>
        <a:xfrm>
          <a:off x="1161731" y="2027452"/>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TECNICI: PROGETTISTI, INGEGNERI</a:t>
          </a:r>
          <a:endParaRPr lang="it-IT" sz="1200" kern="1200" dirty="0"/>
        </a:p>
      </dsp:txBody>
      <dsp:txXfrm>
        <a:off x="1161731" y="2027452"/>
        <a:ext cx="2119382" cy="446107"/>
      </dsp:txXfrm>
    </dsp:sp>
    <dsp:sp modelId="{00D3F80A-E6AF-554B-B3C8-3F42CC26C235}">
      <dsp:nvSpPr>
        <dsp:cNvPr id="0" name=""/>
        <dsp:cNvSpPr/>
      </dsp:nvSpPr>
      <dsp:spPr>
        <a:xfrm>
          <a:off x="1083672" y="2603723"/>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7EC669-D734-8F46-95E4-432FE7EECDAE}">
      <dsp:nvSpPr>
        <dsp:cNvPr id="0" name=""/>
        <dsp:cNvSpPr/>
      </dsp:nvSpPr>
      <dsp:spPr>
        <a:xfrm>
          <a:off x="1161731" y="2677879"/>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RESPONSABILE DI MARKETING E DI PRODUZIONE</a:t>
          </a:r>
          <a:endParaRPr lang="it-IT" sz="1200" kern="1200" dirty="0"/>
        </a:p>
      </dsp:txBody>
      <dsp:txXfrm>
        <a:off x="1161731" y="2677879"/>
        <a:ext cx="2119382" cy="446107"/>
      </dsp:txXfrm>
    </dsp:sp>
    <dsp:sp modelId="{E7298479-5B4E-394D-A0AD-01B633311900}">
      <dsp:nvSpPr>
        <dsp:cNvPr id="0" name=""/>
        <dsp:cNvSpPr/>
      </dsp:nvSpPr>
      <dsp:spPr>
        <a:xfrm>
          <a:off x="1083672" y="3254150"/>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40DF6C-FB29-2745-B330-5FA9A8B0DA52}">
      <dsp:nvSpPr>
        <dsp:cNvPr id="0" name=""/>
        <dsp:cNvSpPr/>
      </dsp:nvSpPr>
      <dsp:spPr>
        <a:xfrm>
          <a:off x="1161731" y="3328306"/>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TUTTI GLI ALTRI DIPENDENTI</a:t>
          </a:r>
          <a:endParaRPr lang="it-IT" sz="1200" kern="1200" dirty="0"/>
        </a:p>
      </dsp:txBody>
      <dsp:txXfrm>
        <a:off x="1161731" y="3328306"/>
        <a:ext cx="2119382" cy="446107"/>
      </dsp:txXfrm>
    </dsp:sp>
    <dsp:sp modelId="{77350097-B5B2-B242-84B3-6FDBDBE628C9}">
      <dsp:nvSpPr>
        <dsp:cNvPr id="0" name=""/>
        <dsp:cNvSpPr/>
      </dsp:nvSpPr>
      <dsp:spPr>
        <a:xfrm>
          <a:off x="3359172" y="652443"/>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A9D22E2-73B4-484D-83D6-3F5EEC972452}">
      <dsp:nvSpPr>
        <dsp:cNvPr id="0" name=""/>
        <dsp:cNvSpPr/>
      </dsp:nvSpPr>
      <dsp:spPr>
        <a:xfrm>
          <a:off x="3437231" y="726599"/>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FONTI ESTERNE </a:t>
          </a:r>
          <a:endParaRPr lang="it-IT" sz="1200" kern="1200" dirty="0"/>
        </a:p>
      </dsp:txBody>
      <dsp:txXfrm>
        <a:off x="3437231" y="726599"/>
        <a:ext cx="2119382" cy="446107"/>
      </dsp:txXfrm>
    </dsp:sp>
    <dsp:sp modelId="{A4736686-A1E4-E04C-91FE-DD0578D0D83F}">
      <dsp:nvSpPr>
        <dsp:cNvPr id="0" name=""/>
        <dsp:cNvSpPr/>
      </dsp:nvSpPr>
      <dsp:spPr>
        <a:xfrm>
          <a:off x="3359172" y="1302869"/>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BA0879F-9C8F-1B4A-A84D-6C16677D1179}">
      <dsp:nvSpPr>
        <dsp:cNvPr id="0" name=""/>
        <dsp:cNvSpPr/>
      </dsp:nvSpPr>
      <dsp:spPr>
        <a:xfrm>
          <a:off x="3437231" y="1377026"/>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UTILIZZATORI FINALI</a:t>
          </a:r>
          <a:endParaRPr lang="it-IT" sz="1200" kern="1200" dirty="0"/>
        </a:p>
      </dsp:txBody>
      <dsp:txXfrm>
        <a:off x="3437231" y="1377026"/>
        <a:ext cx="2119382" cy="446107"/>
      </dsp:txXfrm>
    </dsp:sp>
    <dsp:sp modelId="{A466DE12-F79E-D747-8481-B6CEEADCA797}">
      <dsp:nvSpPr>
        <dsp:cNvPr id="0" name=""/>
        <dsp:cNvSpPr/>
      </dsp:nvSpPr>
      <dsp:spPr>
        <a:xfrm>
          <a:off x="3359172" y="1953296"/>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6726D2A-85E9-F945-A266-6FC14318A897}">
      <dsp:nvSpPr>
        <dsp:cNvPr id="0" name=""/>
        <dsp:cNvSpPr/>
      </dsp:nvSpPr>
      <dsp:spPr>
        <a:xfrm>
          <a:off x="3437231" y="2027452"/>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UTILIZZATORI PIONIERE</a:t>
          </a:r>
          <a:endParaRPr lang="it-IT" sz="1200" kern="1200" dirty="0"/>
        </a:p>
      </dsp:txBody>
      <dsp:txXfrm>
        <a:off x="3437231" y="2027452"/>
        <a:ext cx="2119382" cy="446107"/>
      </dsp:txXfrm>
    </dsp:sp>
    <dsp:sp modelId="{7584FF7B-CE96-6147-B942-ABC2D1B2C0F9}">
      <dsp:nvSpPr>
        <dsp:cNvPr id="0" name=""/>
        <dsp:cNvSpPr/>
      </dsp:nvSpPr>
      <dsp:spPr>
        <a:xfrm>
          <a:off x="3359172" y="2603723"/>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5C383BC-E3BE-094F-9FD8-B7749062A693}">
      <dsp:nvSpPr>
        <dsp:cNvPr id="0" name=""/>
        <dsp:cNvSpPr/>
      </dsp:nvSpPr>
      <dsp:spPr>
        <a:xfrm>
          <a:off x="3437231" y="2677879"/>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ALTRI SOGGETTI: RIVENDITORI, VENDITORI</a:t>
          </a:r>
          <a:endParaRPr lang="it-IT" sz="1200" kern="1200" dirty="0"/>
        </a:p>
      </dsp:txBody>
      <dsp:txXfrm>
        <a:off x="3437231" y="2677879"/>
        <a:ext cx="2119382" cy="446107"/>
      </dsp:txXfrm>
    </dsp:sp>
    <dsp:sp modelId="{66DEE85B-1022-EA43-8246-9C59AB6D21F9}">
      <dsp:nvSpPr>
        <dsp:cNvPr id="0" name=""/>
        <dsp:cNvSpPr/>
      </dsp:nvSpPr>
      <dsp:spPr>
        <a:xfrm>
          <a:off x="3359172" y="3254150"/>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BE6AD16-AD41-724D-B48D-C0694BBED95D}">
      <dsp:nvSpPr>
        <dsp:cNvPr id="0" name=""/>
        <dsp:cNvSpPr/>
      </dsp:nvSpPr>
      <dsp:spPr>
        <a:xfrm>
          <a:off x="3437231" y="3328306"/>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PUBBLICO: SCIENZIATI, INVENTORI</a:t>
          </a:r>
          <a:endParaRPr lang="it-IT" sz="1200" kern="1200" dirty="0"/>
        </a:p>
      </dsp:txBody>
      <dsp:txXfrm>
        <a:off x="3437231" y="3328306"/>
        <a:ext cx="2119382" cy="446107"/>
      </dsp:txXfrm>
    </dsp:sp>
    <dsp:sp modelId="{33A2DC3E-B512-AF44-BD3D-88150851FF7A}">
      <dsp:nvSpPr>
        <dsp:cNvPr id="0" name=""/>
        <dsp:cNvSpPr/>
      </dsp:nvSpPr>
      <dsp:spPr>
        <a:xfrm>
          <a:off x="3359172" y="3904577"/>
          <a:ext cx="2119382" cy="446107"/>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220AEF3-64BA-814E-AB7F-801FD492D40F}">
      <dsp:nvSpPr>
        <dsp:cNvPr id="0" name=""/>
        <dsp:cNvSpPr/>
      </dsp:nvSpPr>
      <dsp:spPr>
        <a:xfrm>
          <a:off x="3437231" y="3978733"/>
          <a:ext cx="2119382" cy="446107"/>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it-IT" sz="1200" kern="1200" dirty="0" smtClean="0"/>
            <a:t>FONTI SECONDARIE</a:t>
          </a:r>
          <a:endParaRPr lang="it-IT" sz="1200" kern="1200" dirty="0"/>
        </a:p>
      </dsp:txBody>
      <dsp:txXfrm>
        <a:off x="3437231" y="3978733"/>
        <a:ext cx="2119382" cy="446107"/>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2322"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12323" name="Rectangle 3"/>
          <p:cNvSpPr>
            <a:spLocks noGrp="1" noChangeArrowheads="1"/>
          </p:cNvSpPr>
          <p:nvPr>
            <p:ph type="dt" sz="quarter" idx="1"/>
          </p:nvPr>
        </p:nvSpPr>
        <p:spPr bwMode="auto">
          <a:xfrm>
            <a:off x="5180013" y="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GB"/>
          </a:p>
        </p:txBody>
      </p:sp>
      <p:sp>
        <p:nvSpPr>
          <p:cNvPr id="312324" name="Rectangle 4"/>
          <p:cNvSpPr>
            <a:spLocks noGrp="1" noChangeArrowheads="1"/>
          </p:cNvSpPr>
          <p:nvPr>
            <p:ph type="ftr" sz="quarter" idx="2"/>
          </p:nvPr>
        </p:nvSpPr>
        <p:spPr bwMode="auto">
          <a:xfrm>
            <a:off x="0" y="6513513"/>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12325" name="Rectangle 5"/>
          <p:cNvSpPr>
            <a:spLocks noGrp="1" noChangeArrowheads="1"/>
          </p:cNvSpPr>
          <p:nvPr>
            <p:ph type="sldNum" sz="quarter" idx="3"/>
          </p:nvPr>
        </p:nvSpPr>
        <p:spPr bwMode="auto">
          <a:xfrm>
            <a:off x="5180013" y="6513513"/>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4F75C11D-B407-4ECB-84DF-7FC7F85E8BF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075" name="Rectangle 3"/>
          <p:cNvSpPr>
            <a:spLocks noGrp="1" noChangeArrowheads="1"/>
          </p:cNvSpPr>
          <p:nvPr>
            <p:ph type="dt" idx="1"/>
          </p:nvPr>
        </p:nvSpPr>
        <p:spPr bwMode="auto">
          <a:xfrm>
            <a:off x="5180013" y="0"/>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Arial" charset="0"/>
              </a:defRPr>
            </a:lvl1pPr>
          </a:lstStyle>
          <a:p>
            <a:pPr>
              <a:defRPr/>
            </a:pPr>
            <a:endParaRPr lang="en-GB"/>
          </a:p>
        </p:txBody>
      </p:sp>
      <p:sp>
        <p:nvSpPr>
          <p:cNvPr id="10240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blurRad="63500" dist="38099" dir="2700000" algn="ctr" rotWithShape="0">
                    <a:srgbClr val="000000">
                      <a:alpha val="74997"/>
                    </a:srgbClr>
                  </a:outerShdw>
                </a:effectLst>
              </a14:hiddenEffects>
            </a:ext>
            <a:ext uri="{53640926-AAD7-44D8-BBD7-CCE9431645EC}">
              <a14:shadowObscured xmlns:a14="http://schemas.microsoft.com/office/drawing/2010/main" xmlns="" val="1"/>
            </a:ext>
            <a:ext uri="{FAA26D3D-D897-4be2-8F04-BA451C77F1D7}"/>
          </a:extLst>
        </p:spPr>
      </p:sp>
      <p:sp>
        <p:nvSpPr>
          <p:cNvPr id="3077" name="Rectangle 5"/>
          <p:cNvSpPr>
            <a:spLocks noGrp="1" noChangeArrowheads="1"/>
          </p:cNvSpPr>
          <p:nvPr>
            <p:ph type="body" sz="quarter" idx="3"/>
          </p:nvPr>
        </p:nvSpPr>
        <p:spPr bwMode="auto">
          <a:xfrm>
            <a:off x="914400" y="3257550"/>
            <a:ext cx="7315200" cy="30861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078" name="Rectangle 6"/>
          <p:cNvSpPr>
            <a:spLocks noGrp="1" noChangeArrowheads="1"/>
          </p:cNvSpPr>
          <p:nvPr>
            <p:ph type="ftr" sz="quarter" idx="4"/>
          </p:nvPr>
        </p:nvSpPr>
        <p:spPr bwMode="auto">
          <a:xfrm>
            <a:off x="0" y="6513513"/>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ea typeface="+mn-ea"/>
                <a:cs typeface="Arial" charset="0"/>
              </a:defRPr>
            </a:lvl1pPr>
          </a:lstStyle>
          <a:p>
            <a:pPr>
              <a:defRPr/>
            </a:pPr>
            <a:endParaRPr lang="en-GB"/>
          </a:p>
        </p:txBody>
      </p:sp>
      <p:sp>
        <p:nvSpPr>
          <p:cNvPr id="3079" name="Rectangle 7"/>
          <p:cNvSpPr>
            <a:spLocks noGrp="1" noChangeArrowheads="1"/>
          </p:cNvSpPr>
          <p:nvPr>
            <p:ph type="sldNum" sz="quarter" idx="5"/>
          </p:nvPr>
        </p:nvSpPr>
        <p:spPr bwMode="auto">
          <a:xfrm>
            <a:off x="5180013" y="6513513"/>
            <a:ext cx="3962400" cy="342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544F25FD-398E-43FE-A259-41F19ECD997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BB3F4E7-0CB5-4B8C-9414-A598E67C1FF1}" type="slidenum">
              <a:rPr lang="en-GB" sz="1200" smtClean="0"/>
              <a:pPr eaLnBrk="1" hangingPunct="1">
                <a:defRPr/>
              </a:pPr>
              <a:t>1</a:t>
            </a:fld>
            <a:endParaRPr lang="en-GB" sz="1200"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DAAB7FA-61F2-4A78-AF00-D9F477540874}" type="slidenum">
              <a:rPr lang="it-IT" sz="1200" smtClean="0"/>
              <a:pPr eaLnBrk="1" hangingPunct="1">
                <a:defRPr/>
              </a:pPr>
              <a:t>19</a:t>
            </a:fld>
            <a:endParaRPr lang="it-IT" sz="120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B66EC53-58A9-4D2B-9550-637EBA6B41E9}" type="slidenum">
              <a:rPr lang="it-IT" sz="1200" smtClean="0"/>
              <a:pPr eaLnBrk="1" hangingPunct="1">
                <a:defRPr/>
              </a:pPr>
              <a:t>20</a:t>
            </a:fld>
            <a:endParaRPr lang="it-IT" sz="120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DAB0F8A-1342-422D-94DC-CE8C96F707BB}" type="slidenum">
              <a:rPr lang="it-IT" sz="1200" smtClean="0"/>
              <a:pPr eaLnBrk="1" hangingPunct="1">
                <a:defRPr/>
              </a:pPr>
              <a:t>21</a:t>
            </a:fld>
            <a:endParaRPr lang="it-IT" sz="120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2484C83-9C35-4AF7-9F9B-B00CE3BF8357}" type="slidenum">
              <a:rPr lang="it-IT" sz="1200" smtClean="0"/>
              <a:pPr eaLnBrk="1" hangingPunct="1">
                <a:defRPr/>
              </a:pPr>
              <a:t>22</a:t>
            </a:fld>
            <a:endParaRPr lang="it-IT" sz="120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67A4111-00F8-4AEC-954A-C22BE4AF71E6}" type="slidenum">
              <a:rPr lang="it-IT" sz="1200" smtClean="0"/>
              <a:pPr eaLnBrk="1" hangingPunct="1">
                <a:defRPr/>
              </a:pPr>
              <a:t>23</a:t>
            </a:fld>
            <a:endParaRPr lang="it-IT" sz="120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B4940C0-3979-48D5-965A-924D87997FB0}" type="slidenum">
              <a:rPr lang="it-IT" sz="1200" smtClean="0"/>
              <a:pPr eaLnBrk="1" hangingPunct="1">
                <a:defRPr/>
              </a:pPr>
              <a:t>24</a:t>
            </a:fld>
            <a:endParaRPr lang="it-IT"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r>
              <a:rPr lang="it-IT" smtClean="0">
                <a:latin typeface="Cambria" pitchFamily="18" charset="0"/>
                <a:ea typeface="MS Mincho" pitchFamily="49" charset="-128"/>
              </a:rPr>
              <a:t>Per i </a:t>
            </a:r>
            <a:r>
              <a:rPr lang="it-IT" b="1" i="1" smtClean="0">
                <a:latin typeface="Cambria" pitchFamily="18" charset="0"/>
                <a:ea typeface="MS Mincho" pitchFamily="49" charset="-128"/>
              </a:rPr>
              <a:t>beni durevoli </a:t>
            </a:r>
            <a:r>
              <a:rPr lang="it-IT" smtClean="0">
                <a:latin typeface="Cambria" pitchFamily="18" charset="0"/>
                <a:ea typeface="MS Mincho" pitchFamily="49" charset="-128"/>
              </a:rPr>
              <a:t>l</a:t>
            </a:r>
            <a:r>
              <a:rPr lang="it-IT" altLang="it-IT" smtClean="0">
                <a:latin typeface="Cambria" pitchFamily="18" charset="0"/>
                <a:ea typeface="MS Mincho" pitchFamily="49" charset="-128"/>
              </a:rPr>
              <a:t>’</a:t>
            </a:r>
            <a:r>
              <a:rPr lang="it-IT" smtClean="0">
                <a:latin typeface="Cambria" pitchFamily="18" charset="0"/>
                <a:ea typeface="MS Mincho" pitchFamily="49" charset="-128"/>
              </a:rPr>
              <a:t>acquisto di prova consiste sostanzialmente nel primo acquisto, Che può essere l</a:t>
            </a:r>
            <a:r>
              <a:rPr lang="it-IT" altLang="it-IT" smtClean="0">
                <a:latin typeface="Cambria" pitchFamily="18" charset="0"/>
                <a:ea typeface="MS Mincho" pitchFamily="49" charset="-128"/>
              </a:rPr>
              <a:t>’</a:t>
            </a:r>
            <a:r>
              <a:rPr lang="it-IT" smtClean="0">
                <a:latin typeface="Cambria" pitchFamily="18" charset="0"/>
                <a:ea typeface="MS Mincho" pitchFamily="49" charset="-128"/>
              </a:rPr>
              <a:t>unico effettuato nell</a:t>
            </a:r>
            <a:r>
              <a:rPr lang="it-IT" altLang="it-IT" smtClean="0">
                <a:latin typeface="Cambria" pitchFamily="18" charset="0"/>
                <a:ea typeface="MS Mincho" pitchFamily="49" charset="-128"/>
              </a:rPr>
              <a:t>’</a:t>
            </a:r>
            <a:r>
              <a:rPr lang="it-IT" smtClean="0">
                <a:latin typeface="Cambria" pitchFamily="18" charset="0"/>
                <a:ea typeface="MS Mincho" pitchFamily="49" charset="-128"/>
              </a:rPr>
              <a:t>arco di alcuni anni. Per i beni di acquisto frequente invece è più semplice indurre i clienti alla prova e il successo del prodotto dipende dall</a:t>
            </a:r>
            <a:r>
              <a:rPr lang="it-IT" altLang="it-IT" smtClean="0">
                <a:latin typeface="Cambria" pitchFamily="18" charset="0"/>
                <a:ea typeface="MS Mincho" pitchFamily="49" charset="-128"/>
              </a:rPr>
              <a:t>’</a:t>
            </a:r>
            <a:r>
              <a:rPr lang="it-IT" smtClean="0">
                <a:latin typeface="Cambria" pitchFamily="18" charset="0"/>
                <a:ea typeface="MS Mincho" pitchFamily="49" charset="-128"/>
              </a:rPr>
              <a:t>acquisto ripetuto</a:t>
            </a:r>
            <a:endParaRPr lang="it-IT" sz="1400" i="1" smtClean="0">
              <a:latin typeface="Cambria" pitchFamily="18" charset="0"/>
              <a:ea typeface="MS Mincho" pitchFamily="49" charset="-128"/>
            </a:endParaRPr>
          </a:p>
          <a:p>
            <a:pPr eaLnBrk="1" hangingPunct="1">
              <a:defRPr/>
            </a:pPr>
            <a:endParaRPr lang="it-IT" smtClean="0">
              <a:latin typeface="Arial" pitchFamily="34" charset="0"/>
              <a:ea typeface="ＭＳ Ｐゴシック" pitchFamily="34" charset="-128"/>
            </a:endParaRPr>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C140464-3C8A-4879-A0B9-F525CFDE32CB}" type="slidenum">
              <a:rPr lang="it-IT" sz="1200" smtClean="0"/>
              <a:pPr eaLnBrk="1" hangingPunct="1">
                <a:defRPr/>
              </a:pPr>
              <a:t>25</a:t>
            </a:fld>
            <a:endParaRPr lang="it-IT" sz="120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912ADF62-CF01-4AC8-853D-A16EDB8E5B3B}" type="slidenum">
              <a:rPr lang="it-IT" sz="1200" smtClean="0"/>
              <a:pPr eaLnBrk="1" hangingPunct="1">
                <a:defRPr/>
              </a:pPr>
              <a:t>26</a:t>
            </a:fld>
            <a:endParaRPr lang="it-IT" sz="120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B51F638-C183-42B4-A261-82E0D1BFA886}" type="slidenum">
              <a:rPr lang="it-IT" sz="1200" smtClean="0"/>
              <a:pPr eaLnBrk="1" hangingPunct="1">
                <a:defRPr/>
              </a:pPr>
              <a:t>27</a:t>
            </a:fld>
            <a:endParaRPr lang="it-IT" sz="120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4C39DF0-3D99-488B-B8D6-96D224DB1EA4}" type="slidenum">
              <a:rPr lang="it-IT" sz="1200" smtClean="0"/>
              <a:pPr eaLnBrk="1" hangingPunct="1">
                <a:defRPr/>
              </a:pPr>
              <a:t>28</a:t>
            </a:fld>
            <a:endParaRPr lang="it-IT" sz="120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642FBEA-9B59-4243-858B-4A78644A4D4D}" type="slidenum">
              <a:rPr lang="it-IT" sz="1200" smtClean="0"/>
              <a:pPr eaLnBrk="1" hangingPunct="1">
                <a:defRPr/>
              </a:pPr>
              <a:t>11</a:t>
            </a:fld>
            <a:endParaRPr lang="it-IT" sz="120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16B27DA-C857-421C-944C-AF7C14958684}" type="slidenum">
              <a:rPr lang="it-IT" sz="1200" smtClean="0"/>
              <a:pPr eaLnBrk="1" hangingPunct="1">
                <a:defRPr/>
              </a:pPr>
              <a:t>12</a:t>
            </a:fld>
            <a:endParaRPr lang="it-IT" sz="120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6BF3AECB-1E2F-4E6A-AFD8-FA77D63720A8}" type="slidenum">
              <a:rPr lang="it-IT" sz="1200" smtClean="0"/>
              <a:pPr eaLnBrk="1" hangingPunct="1">
                <a:defRPr/>
              </a:pPr>
              <a:t>13</a:t>
            </a:fld>
            <a:endParaRPr lang="it-IT"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16917C0-8AE5-4E37-90D7-C63323B18BDB}" type="slidenum">
              <a:rPr lang="it-IT" sz="1200" smtClean="0"/>
              <a:pPr eaLnBrk="1" hangingPunct="1">
                <a:defRPr/>
              </a:pPr>
              <a:t>14</a:t>
            </a:fld>
            <a:endParaRPr lang="it-IT"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04CEE3E-A706-4808-9E61-C572B72A90CA}" type="slidenum">
              <a:rPr lang="it-IT" sz="1200" smtClean="0"/>
              <a:pPr eaLnBrk="1" hangingPunct="1">
                <a:defRPr/>
              </a:pPr>
              <a:t>15</a:t>
            </a:fld>
            <a:endParaRPr lang="it-IT" sz="120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CEDE8982-3C38-4F16-A39C-06CC93776E95}" type="slidenum">
              <a:rPr lang="it-IT" sz="1200" smtClean="0"/>
              <a:pPr eaLnBrk="1" hangingPunct="1">
                <a:defRPr/>
              </a:pPr>
              <a:t>16</a:t>
            </a:fld>
            <a:endParaRPr lang="it-IT" sz="120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91CDBF7-6AE0-4E71-98B8-EB3F96C77DA6}" type="slidenum">
              <a:rPr lang="it-IT" sz="1200" smtClean="0"/>
              <a:pPr eaLnBrk="1" hangingPunct="1">
                <a:defRPr/>
              </a:pPr>
              <a:t>17</a:t>
            </a:fld>
            <a:endParaRPr lang="it-IT" sz="120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egnaposto immagine diapositiva 1"/>
          <p:cNvSpPr>
            <a:spLocks noGrp="1" noRot="1" noChangeAspect="1" noTextEdit="1"/>
          </p:cNvSpPr>
          <p:nvPr>
            <p:ph type="sldImg"/>
          </p:nvPr>
        </p:nvSpPr>
        <p:spPr>
          <a:ln/>
        </p:spPr>
      </p:sp>
      <p:sp>
        <p:nvSpPr>
          <p:cNvPr id="130051" name="Segnaposto note 2"/>
          <p:cNvSpPr>
            <a:spLocks noGrp="1"/>
          </p:cNvSpPr>
          <p:nvPr>
            <p:ph type="body" idx="1"/>
          </p:nvPr>
        </p:nvSpPr>
        <p:spPr>
          <a:extLs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eaLnBrk="1" hangingPunct="1">
              <a:defRPr/>
            </a:pPr>
            <a:endParaRPr lang="it-IT"/>
          </a:p>
        </p:txBody>
      </p:sp>
      <p:sp>
        <p:nvSpPr>
          <p:cNvPr id="130052" name="Segnaposto numero diapositiva 3"/>
          <p:cNvSpPr>
            <a:spLocks noGrp="1"/>
          </p:cNvSpPr>
          <p:nvPr>
            <p:ph type="sldNum" sz="quarter" idx="5"/>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1F09A6B-89D7-4549-A2F6-405BBD3CE021}" type="slidenum">
              <a:rPr lang="it-IT" sz="1200" smtClean="0"/>
              <a:pPr eaLnBrk="1" hangingPunct="1">
                <a:defRPr/>
              </a:pPr>
              <a:t>18</a:t>
            </a:fld>
            <a:endParaRPr lang="it-IT" sz="120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4" name="Line 7"/>
          <p:cNvSpPr>
            <a:spLocks noChangeShapeType="1"/>
          </p:cNvSpPr>
          <p:nvPr/>
        </p:nvSpPr>
        <p:spPr bwMode="auto">
          <a:xfrm>
            <a:off x="1905000" y="1219200"/>
            <a:ext cx="0" cy="2057400"/>
          </a:xfrm>
          <a:prstGeom prst="line">
            <a:avLst/>
          </a:prstGeom>
          <a:noFill/>
          <a:ln w="34925">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it-IT">
              <a:latin typeface="Arial" charset="0"/>
              <a:ea typeface="ＭＳ Ｐゴシック" charset="0"/>
              <a:cs typeface="ＭＳ Ｐゴシック" charset="0"/>
            </a:endParaRPr>
          </a:p>
        </p:txBody>
      </p:sp>
      <p:pic>
        <p:nvPicPr>
          <p:cNvPr id="5" name="Picture 11" descr="LOGO_UNISI_VERTICALE_NERO"/>
          <p:cNvPicPr>
            <a:picLocks noChangeAspect="1" noChangeArrowheads="1"/>
          </p:cNvPicPr>
          <p:nvPr userDrawn="1"/>
        </p:nvPicPr>
        <p:blipFill>
          <a:blip r:embed="rId2" cstate="print"/>
          <a:srcRect/>
          <a:stretch>
            <a:fillRect/>
          </a:stretch>
        </p:blipFill>
        <p:spPr bwMode="auto">
          <a:xfrm>
            <a:off x="112713" y="1484313"/>
            <a:ext cx="1608137" cy="1657350"/>
          </a:xfrm>
          <a:prstGeom prst="rect">
            <a:avLst/>
          </a:prstGeom>
          <a:noFill/>
          <a:ln w="9525">
            <a:noFill/>
            <a:miter lim="800000"/>
            <a:headEnd/>
            <a:tailEnd/>
          </a:ln>
        </p:spPr>
      </p:pic>
      <p:sp>
        <p:nvSpPr>
          <p:cNvPr id="303106" name="Rectangle 2"/>
          <p:cNvSpPr>
            <a:spLocks noGrp="1" noChangeArrowheads="1"/>
          </p:cNvSpPr>
          <p:nvPr>
            <p:ph type="ctrTitle"/>
          </p:nvPr>
        </p:nvSpPr>
        <p:spPr>
          <a:xfrm>
            <a:off x="2133600" y="1371600"/>
            <a:ext cx="6477000" cy="1752600"/>
          </a:xfrm>
        </p:spPr>
        <p:txBody>
          <a:bodyPr/>
          <a:lstStyle>
            <a:lvl1pPr>
              <a:defRPr sz="5400"/>
            </a:lvl1pPr>
          </a:lstStyle>
          <a:p>
            <a:pPr lvl="0"/>
            <a:r>
              <a:rPr lang="en-GB" noProof="0" smtClean="0"/>
              <a:t>Click to edit Master title style</a:t>
            </a:r>
          </a:p>
        </p:txBody>
      </p:sp>
      <p:sp>
        <p:nvSpPr>
          <p:cNvPr id="303107" name="Rectangle 3"/>
          <p:cNvSpPr>
            <a:spLocks noGrp="1" noChangeArrowheads="1"/>
          </p:cNvSpPr>
          <p:nvPr>
            <p:ph type="subTitle" idx="1"/>
          </p:nvPr>
        </p:nvSpPr>
        <p:spPr>
          <a:xfrm>
            <a:off x="2133600" y="3733800"/>
            <a:ext cx="6477000" cy="1981200"/>
          </a:xfrm>
        </p:spPr>
        <p:txBody>
          <a:bodyPr/>
          <a:lstStyle>
            <a:lvl1pPr marL="0" indent="0">
              <a:buFontTx/>
              <a:buNone/>
              <a:defRPr/>
            </a:lvl1pPr>
          </a:lstStyle>
          <a:p>
            <a:pPr lvl="0"/>
            <a:r>
              <a:rPr lang="en-GB" noProof="0" smtClean="0"/>
              <a:t>Click to edit Master subtitle style</a:t>
            </a:r>
          </a:p>
        </p:txBody>
      </p:sp>
      <p:sp>
        <p:nvSpPr>
          <p:cNvPr id="6" name="Rectangle 4"/>
          <p:cNvSpPr>
            <a:spLocks noGrp="1" noChangeArrowheads="1"/>
          </p:cNvSpPr>
          <p:nvPr>
            <p:ph type="dt" sz="half" idx="10"/>
          </p:nvPr>
        </p:nvSpPr>
        <p:spPr>
          <a:xfrm>
            <a:off x="2124075" y="6237288"/>
            <a:ext cx="1524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3810000" y="6248400"/>
            <a:ext cx="28956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8" name="Rectangle 6"/>
          <p:cNvSpPr>
            <a:spLocks noGrp="1" noChangeArrowheads="1"/>
          </p:cNvSpPr>
          <p:nvPr>
            <p:ph type="sldNum" sz="quarter" idx="12"/>
          </p:nvPr>
        </p:nvSpPr>
        <p:spPr>
          <a:xfrm>
            <a:off x="7451725" y="6237288"/>
            <a:ext cx="12192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BB59B8F6-AC27-41B1-84DE-9BBB97E8E173}"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A384B173-BA67-4F2C-8B6F-99724E33C150}"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81800" y="190500"/>
            <a:ext cx="1752600" cy="5829300"/>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1524000" y="190500"/>
            <a:ext cx="5105400" cy="58293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146AD9E-35C4-45CB-8F96-51CE129BC1C0}"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xfrm>
            <a:off x="1187450" y="62372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8027988" y="6237288"/>
            <a:ext cx="12954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017E1D28-2BF8-402B-A74C-392FD26E873A}" type="slidenum">
              <a:rPr lang="en-GB"/>
              <a:pPr>
                <a:defRPr/>
              </a:pPr>
              <a:t>‹#›</a:t>
            </a:fld>
            <a:endParaRPr lang="en-GB"/>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xfrm>
            <a:off x="1258888" y="62372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5"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6" name="Rectangle 6"/>
          <p:cNvSpPr>
            <a:spLocks noGrp="1" noChangeArrowheads="1"/>
          </p:cNvSpPr>
          <p:nvPr>
            <p:ph type="sldNum" sz="quarter" idx="12"/>
          </p:nvPr>
        </p:nvSpPr>
        <p:spPr>
          <a:xfrm>
            <a:off x="8316913" y="6237288"/>
            <a:ext cx="503237"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9DAE0557-DCF4-4B9A-82ED-ED26DEFB4B1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15240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5105400" y="1905000"/>
            <a:ext cx="3429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F20F9067-61AD-40FD-BB58-E76BF6577482}"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092505AB-EEE3-4FA4-97FB-EFFF49E2C4BA}"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xfrm>
            <a:off x="1187450" y="6237288"/>
            <a:ext cx="19050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4" name="Rectangle 5"/>
          <p:cNvSpPr>
            <a:spLocks noGrp="1" noChangeArrowheads="1"/>
          </p:cNvSpPr>
          <p:nvPr>
            <p:ph type="ftr" sz="quarter" idx="11"/>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a:lvl1pPr>
          </a:lstStyle>
          <a:p>
            <a:pPr>
              <a:defRPr/>
            </a:pPr>
            <a:endParaRPr lang="en-GB"/>
          </a:p>
        </p:txBody>
      </p:sp>
      <p:sp>
        <p:nvSpPr>
          <p:cNvPr id="5" name="Rectangle 6"/>
          <p:cNvSpPr>
            <a:spLocks noGrp="1" noChangeArrowheads="1"/>
          </p:cNvSpPr>
          <p:nvPr>
            <p:ph type="sldNum" sz="quarter" idx="12"/>
          </p:nvPr>
        </p:nvSpPr>
        <p:spPr>
          <a:xfrm>
            <a:off x="7829550" y="6237288"/>
            <a:ext cx="1295400" cy="457200"/>
          </a:xfrm>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a:defRPr smtClean="0"/>
            </a:lvl1pPr>
          </a:lstStyle>
          <a:p>
            <a:pPr>
              <a:defRPr/>
            </a:pPr>
            <a:fld id="{AB79F8AB-C00C-4BED-A050-69E20161ECEA}"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DBD99A29-4BBB-460A-AA8B-89C47FD5D192}"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724C9EF8-9848-4275-9CA0-32B8218E361E}"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BF13D4F-2437-4B00-ABA1-17FD013A1F62}"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0" y="190500"/>
            <a:ext cx="7010400" cy="15271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1524000" y="1905000"/>
            <a:ext cx="7010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302084" name="Rectangle 4"/>
          <p:cNvSpPr>
            <a:spLocks noGrp="1" noChangeArrowheads="1"/>
          </p:cNvSpPr>
          <p:nvPr>
            <p:ph type="dt" sz="half" idx="2"/>
          </p:nvPr>
        </p:nvSpPr>
        <p:spPr bwMode="auto">
          <a:xfrm>
            <a:off x="66294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atin typeface="Arial" charset="0"/>
                <a:ea typeface="+mn-ea"/>
                <a:cs typeface="+mn-cs"/>
              </a:defRPr>
            </a:lvl1pPr>
          </a:lstStyle>
          <a:p>
            <a:pPr>
              <a:defRPr/>
            </a:pPr>
            <a:endParaRPr lang="en-GB"/>
          </a:p>
        </p:txBody>
      </p:sp>
      <p:sp>
        <p:nvSpPr>
          <p:cNvPr id="302085" name="Rectangle 5"/>
          <p:cNvSpPr>
            <a:spLocks noGrp="1" noChangeArrowheads="1"/>
          </p:cNvSpPr>
          <p:nvPr>
            <p:ph type="ftr" sz="quarter" idx="3"/>
          </p:nvPr>
        </p:nvSpPr>
        <p:spPr bwMode="auto">
          <a:xfrm>
            <a:off x="32766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mn-cs"/>
              </a:defRPr>
            </a:lvl1pPr>
          </a:lstStyle>
          <a:p>
            <a:pPr>
              <a:defRPr/>
            </a:pPr>
            <a:endParaRPr lang="en-GB"/>
          </a:p>
        </p:txBody>
      </p:sp>
      <p:sp>
        <p:nvSpPr>
          <p:cNvPr id="302086" name="Rectangle 6"/>
          <p:cNvSpPr>
            <a:spLocks noGrp="1" noChangeArrowheads="1"/>
          </p:cNvSpPr>
          <p:nvPr>
            <p:ph type="sldNum" sz="quarter" idx="4"/>
          </p:nvPr>
        </p:nvSpPr>
        <p:spPr bwMode="auto">
          <a:xfrm>
            <a:off x="1524000" y="6248400"/>
            <a:ext cx="12954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vl1pPr>
          </a:lstStyle>
          <a:p>
            <a:pPr>
              <a:defRPr/>
            </a:pPr>
            <a:fld id="{CD882C10-8246-439F-8D3D-0E8740B00713}" type="slidenum">
              <a:rPr lang="en-GB"/>
              <a:pPr>
                <a:defRPr/>
              </a:pPr>
              <a:t>‹#›</a:t>
            </a:fld>
            <a:endParaRPr lang="en-GB"/>
          </a:p>
        </p:txBody>
      </p:sp>
      <p:sp>
        <p:nvSpPr>
          <p:cNvPr id="1031" name="Line 7"/>
          <p:cNvSpPr>
            <a:spLocks noChangeShapeType="1"/>
          </p:cNvSpPr>
          <p:nvPr/>
        </p:nvSpPr>
        <p:spPr bwMode="auto">
          <a:xfrm flipV="1">
            <a:off x="1371600" y="304800"/>
            <a:ext cx="0" cy="1295400"/>
          </a:xfrm>
          <a:prstGeom prst="line">
            <a:avLst/>
          </a:prstGeom>
          <a:noFill/>
          <a:ln w="381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lstStyle/>
          <a:p>
            <a:pPr>
              <a:defRPr/>
            </a:pPr>
            <a:endParaRPr lang="it-IT">
              <a:latin typeface="Arial" charset="0"/>
              <a:ea typeface="ＭＳ Ｐゴシック" charset="0"/>
              <a:cs typeface="ＭＳ Ｐゴシック" charset="0"/>
            </a:endParaRPr>
          </a:p>
        </p:txBody>
      </p:sp>
      <p:pic>
        <p:nvPicPr>
          <p:cNvPr id="1032" name="Picture 11" descr="LOGO_UNISI_VERTICALE_NERO"/>
          <p:cNvPicPr>
            <a:picLocks noChangeAspect="1" noChangeArrowheads="1"/>
          </p:cNvPicPr>
          <p:nvPr userDrawn="1"/>
        </p:nvPicPr>
        <p:blipFill>
          <a:blip r:embed="rId13" cstate="print"/>
          <a:srcRect/>
          <a:stretch>
            <a:fillRect/>
          </a:stretch>
        </p:blipFill>
        <p:spPr bwMode="auto">
          <a:xfrm>
            <a:off x="71438" y="333375"/>
            <a:ext cx="1187450" cy="12239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66" r:id="rId4"/>
    <p:sldLayoutId id="2147484067" r:id="rId5"/>
    <p:sldLayoutId id="2147484076" r:id="rId6"/>
    <p:sldLayoutId id="2147484068" r:id="rId7"/>
    <p:sldLayoutId id="2147484069" r:id="rId8"/>
    <p:sldLayoutId id="2147484070" r:id="rId9"/>
    <p:sldLayoutId id="2147484071" r:id="rId10"/>
    <p:sldLayoutId id="2147484072"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4200">
          <a:solidFill>
            <a:schemeClr val="tx2"/>
          </a:solidFill>
          <a:latin typeface="+mj-lt"/>
          <a:ea typeface="ＭＳ Ｐゴシック" charset="0"/>
          <a:cs typeface="+mj-cs"/>
        </a:defRPr>
      </a:lvl1pPr>
      <a:lvl2pPr algn="l" rtl="0" eaLnBrk="0" fontAlgn="base" hangingPunct="0">
        <a:spcBef>
          <a:spcPct val="0"/>
        </a:spcBef>
        <a:spcAft>
          <a:spcPct val="0"/>
        </a:spcAft>
        <a:defRPr sz="4200">
          <a:solidFill>
            <a:schemeClr val="tx2"/>
          </a:solidFill>
          <a:latin typeface="Arial" charset="0"/>
          <a:ea typeface="ＭＳ Ｐゴシック" charset="0"/>
          <a:cs typeface="Arial" charset="0"/>
        </a:defRPr>
      </a:lvl2pPr>
      <a:lvl3pPr algn="l" rtl="0" eaLnBrk="0" fontAlgn="base" hangingPunct="0">
        <a:spcBef>
          <a:spcPct val="0"/>
        </a:spcBef>
        <a:spcAft>
          <a:spcPct val="0"/>
        </a:spcAft>
        <a:defRPr sz="4200">
          <a:solidFill>
            <a:schemeClr val="tx2"/>
          </a:solidFill>
          <a:latin typeface="Arial" charset="0"/>
          <a:ea typeface="ＭＳ Ｐゴシック" charset="0"/>
          <a:cs typeface="Arial" charset="0"/>
        </a:defRPr>
      </a:lvl3pPr>
      <a:lvl4pPr algn="l" rtl="0" eaLnBrk="0" fontAlgn="base" hangingPunct="0">
        <a:spcBef>
          <a:spcPct val="0"/>
        </a:spcBef>
        <a:spcAft>
          <a:spcPct val="0"/>
        </a:spcAft>
        <a:defRPr sz="4200">
          <a:solidFill>
            <a:schemeClr val="tx2"/>
          </a:solidFill>
          <a:latin typeface="Arial" charset="0"/>
          <a:ea typeface="ＭＳ Ｐゴシック" charset="0"/>
          <a:cs typeface="Arial" charset="0"/>
        </a:defRPr>
      </a:lvl4pPr>
      <a:lvl5pPr algn="l" rtl="0" eaLnBrk="0" fontAlgn="base" hangingPunct="0">
        <a:spcBef>
          <a:spcPct val="0"/>
        </a:spcBef>
        <a:spcAft>
          <a:spcPct val="0"/>
        </a:spcAft>
        <a:defRPr sz="4200">
          <a:solidFill>
            <a:schemeClr val="tx2"/>
          </a:solidFill>
          <a:latin typeface="Arial" charset="0"/>
          <a:ea typeface="ＭＳ Ｐゴシック" charset="0"/>
          <a:cs typeface="Arial" charset="0"/>
        </a:defRPr>
      </a:lvl5pPr>
      <a:lvl6pPr marL="457200" algn="l" rtl="0" fontAlgn="base">
        <a:spcBef>
          <a:spcPct val="0"/>
        </a:spcBef>
        <a:spcAft>
          <a:spcPct val="0"/>
        </a:spcAft>
        <a:defRPr sz="4200">
          <a:solidFill>
            <a:schemeClr val="tx2"/>
          </a:solidFill>
          <a:latin typeface="Arial" charset="0"/>
          <a:cs typeface="Arial" charset="0"/>
        </a:defRPr>
      </a:lvl6pPr>
      <a:lvl7pPr marL="914400" algn="l" rtl="0" fontAlgn="base">
        <a:spcBef>
          <a:spcPct val="0"/>
        </a:spcBef>
        <a:spcAft>
          <a:spcPct val="0"/>
        </a:spcAft>
        <a:defRPr sz="4200">
          <a:solidFill>
            <a:schemeClr val="tx2"/>
          </a:solidFill>
          <a:latin typeface="Arial" charset="0"/>
          <a:cs typeface="Arial" charset="0"/>
        </a:defRPr>
      </a:lvl7pPr>
      <a:lvl8pPr marL="1371600" algn="l" rtl="0" fontAlgn="base">
        <a:spcBef>
          <a:spcPct val="0"/>
        </a:spcBef>
        <a:spcAft>
          <a:spcPct val="0"/>
        </a:spcAft>
        <a:defRPr sz="4200">
          <a:solidFill>
            <a:schemeClr val="tx2"/>
          </a:solidFill>
          <a:latin typeface="Arial" charset="0"/>
          <a:cs typeface="Arial" charset="0"/>
        </a:defRPr>
      </a:lvl8pPr>
      <a:lvl9pPr marL="1828800" algn="l" rtl="0" fontAlgn="base">
        <a:spcBef>
          <a:spcPct val="0"/>
        </a:spcBef>
        <a:spcAft>
          <a:spcPct val="0"/>
        </a:spcAft>
        <a:defRPr sz="42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lr>
          <a:schemeClr val="tx1"/>
        </a:buClr>
        <a:buSzPct val="70000"/>
        <a:buChar char="•"/>
        <a:defRPr sz="24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Char char="l"/>
        <a:defRPr sz="2800">
          <a:solidFill>
            <a:schemeClr val="tx2"/>
          </a:solidFill>
          <a:latin typeface="+mn-lt"/>
          <a:ea typeface="Arial" charset="0"/>
          <a:cs typeface="+mn-cs"/>
        </a:defRPr>
      </a:lvl2pPr>
      <a:lvl3pPr marL="1143000" indent="-228600" algn="l" rtl="0" eaLnBrk="0" fontAlgn="base" hangingPunct="0">
        <a:spcBef>
          <a:spcPct val="20000"/>
        </a:spcBef>
        <a:spcAft>
          <a:spcPct val="0"/>
        </a:spcAft>
        <a:buClr>
          <a:schemeClr val="accent2"/>
        </a:buClr>
        <a:buChar char="•"/>
        <a:defRPr sz="2400">
          <a:solidFill>
            <a:schemeClr val="tx2"/>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000">
          <a:solidFill>
            <a:schemeClr val="tx2"/>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2"/>
          </a:solidFill>
          <a:latin typeface="+mn-lt"/>
          <a:ea typeface="Arial" charset="0"/>
          <a:cs typeface="+mn-cs"/>
        </a:defRPr>
      </a:lvl5pPr>
      <a:lvl6pPr marL="2514600" indent="-228600" algn="l" rtl="0" fontAlgn="base">
        <a:spcBef>
          <a:spcPct val="20000"/>
        </a:spcBef>
        <a:spcAft>
          <a:spcPct val="0"/>
        </a:spcAft>
        <a:buChar char="•"/>
        <a:defRPr sz="2000">
          <a:solidFill>
            <a:schemeClr val="tx2"/>
          </a:solidFill>
          <a:latin typeface="+mn-lt"/>
          <a:cs typeface="+mn-cs"/>
        </a:defRPr>
      </a:lvl6pPr>
      <a:lvl7pPr marL="2971800" indent="-228600" algn="l" rtl="0" fontAlgn="base">
        <a:spcBef>
          <a:spcPct val="20000"/>
        </a:spcBef>
        <a:spcAft>
          <a:spcPct val="0"/>
        </a:spcAft>
        <a:buChar char="•"/>
        <a:defRPr sz="2000">
          <a:solidFill>
            <a:schemeClr val="tx2"/>
          </a:solidFill>
          <a:latin typeface="+mn-lt"/>
          <a:cs typeface="+mn-cs"/>
        </a:defRPr>
      </a:lvl7pPr>
      <a:lvl8pPr marL="3429000" indent="-228600" algn="l" rtl="0" fontAlgn="base">
        <a:spcBef>
          <a:spcPct val="20000"/>
        </a:spcBef>
        <a:spcAft>
          <a:spcPct val="0"/>
        </a:spcAft>
        <a:buChar char="•"/>
        <a:defRPr sz="2000">
          <a:solidFill>
            <a:schemeClr val="tx2"/>
          </a:solidFill>
          <a:latin typeface="+mn-lt"/>
          <a:cs typeface="+mn-cs"/>
        </a:defRPr>
      </a:lvl8pPr>
      <a:lvl9pPr marL="3886200" indent="-228600" algn="l" rtl="0" fontAlgn="base">
        <a:spcBef>
          <a:spcPct val="20000"/>
        </a:spcBef>
        <a:spcAft>
          <a:spcPct val="0"/>
        </a:spcAft>
        <a:buChar char="•"/>
        <a:defRPr sz="2000">
          <a:solidFill>
            <a:schemeClr val="tx2"/>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localhost\Users\Valentina\Desktop\image002.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localhost\Users\Valentina\Desktop\image002.jp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3074" name="Rectangle 7"/>
          <p:cNvSpPr>
            <a:spLocks noGrp="1" noChangeArrowheads="1"/>
          </p:cNvSpPr>
          <p:nvPr>
            <p:ph type="subTitle" idx="1"/>
          </p:nvPr>
        </p:nvSpPr>
        <p:spPr>
          <a:xfrm>
            <a:off x="1763713" y="3940175"/>
            <a:ext cx="7058025" cy="1008063"/>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CC3300"/>
                </a:solidFill>
                <a:miter lim="800000"/>
                <a:headEnd/>
                <a:tailEnd/>
              </a14:hiddenLine>
            </a:ext>
          </a:extLst>
        </p:spPr>
        <p:txBody>
          <a:bodyPr/>
          <a:lstStyle/>
          <a:p>
            <a:pPr eaLnBrk="1" hangingPunct="1">
              <a:lnSpc>
                <a:spcPct val="80000"/>
              </a:lnSpc>
              <a:buClr>
                <a:srgbClr val="800000"/>
              </a:buClr>
              <a:buSzPct val="80000"/>
              <a:buFont typeface="Wingdings 3" charset="0"/>
              <a:buChar char="u"/>
              <a:defRPr/>
            </a:pPr>
            <a:r>
              <a:rPr lang="en-GB" sz="1600" dirty="0">
                <a:latin typeface="Optima" charset="0"/>
              </a:rPr>
              <a:t> DIPARTIMENTO  SCIENZE SOCIALI, POLITICHE E COGNITIVE</a:t>
            </a:r>
          </a:p>
          <a:p>
            <a:pPr eaLnBrk="1" hangingPunct="1">
              <a:lnSpc>
                <a:spcPct val="80000"/>
              </a:lnSpc>
              <a:defRPr/>
            </a:pPr>
            <a:endParaRPr lang="en-GB" sz="1200" dirty="0">
              <a:latin typeface="Optima" charset="0"/>
            </a:endParaRPr>
          </a:p>
          <a:p>
            <a:pPr eaLnBrk="1" hangingPunct="1">
              <a:lnSpc>
                <a:spcPct val="80000"/>
              </a:lnSpc>
              <a:buClr>
                <a:srgbClr val="800000"/>
              </a:buClr>
              <a:buSzPct val="80000"/>
              <a:buFont typeface="Wingdings 3" charset="0"/>
              <a:buNone/>
              <a:defRPr/>
            </a:pPr>
            <a:r>
              <a:rPr lang="en-GB" sz="1200" dirty="0">
                <a:latin typeface="Optima" charset="0"/>
              </a:rPr>
              <a:t>     Gaetano </a:t>
            </a:r>
            <a:r>
              <a:rPr lang="en-GB" sz="1200" dirty="0" err="1">
                <a:latin typeface="Optima" charset="0"/>
              </a:rPr>
              <a:t>Torrisi</a:t>
            </a:r>
            <a:endParaRPr lang="en-GB" sz="1200" dirty="0">
              <a:latin typeface="Optima" charset="0"/>
            </a:endParaRPr>
          </a:p>
          <a:p>
            <a:pPr eaLnBrk="1" hangingPunct="1">
              <a:lnSpc>
                <a:spcPct val="80000"/>
              </a:lnSpc>
              <a:buClr>
                <a:srgbClr val="800000"/>
              </a:buClr>
              <a:buSzPct val="80000"/>
              <a:buFont typeface="Wingdings 3" charset="0"/>
              <a:buNone/>
              <a:defRPr/>
            </a:pPr>
            <a:r>
              <a:rPr lang="en-GB" sz="1200" dirty="0">
                <a:latin typeface="Optima" charset="0"/>
              </a:rPr>
              <a:t>     SIENA </a:t>
            </a:r>
            <a:r>
              <a:rPr lang="en-GB" sz="1200" dirty="0" err="1" smtClean="0">
                <a:latin typeface="Optima" charset="0"/>
              </a:rPr>
              <a:t>a.a</a:t>
            </a:r>
            <a:r>
              <a:rPr lang="en-GB" sz="1200" dirty="0" smtClean="0">
                <a:latin typeface="Optima" charset="0"/>
              </a:rPr>
              <a:t> 2014-2015</a:t>
            </a:r>
            <a:endParaRPr lang="en-GB" sz="1200" dirty="0">
              <a:latin typeface="Optima" charset="0"/>
            </a:endParaRPr>
          </a:p>
          <a:p>
            <a:pPr eaLnBrk="1" hangingPunct="1">
              <a:lnSpc>
                <a:spcPct val="80000"/>
              </a:lnSpc>
              <a:defRPr/>
            </a:pPr>
            <a:endParaRPr lang="en-GB" sz="1200" dirty="0">
              <a:solidFill>
                <a:srgbClr val="CC3300"/>
              </a:solidFill>
              <a:latin typeface="Optima" charset="0"/>
            </a:endParaRPr>
          </a:p>
        </p:txBody>
      </p:sp>
      <p:sp>
        <p:nvSpPr>
          <p:cNvPr id="3075" name="Rectangle 9"/>
          <p:cNvSpPr>
            <a:spLocks noGrp="1" noChangeArrowheads="1"/>
          </p:cNvSpPr>
          <p:nvPr>
            <p:ph type="ctrTitle"/>
          </p:nvPr>
        </p:nvSpPr>
        <p:spPr>
          <a:xfrm>
            <a:off x="2124075" y="1371600"/>
            <a:ext cx="6486525" cy="1752600"/>
          </a:xfrm>
          <a:extLst>
            <a:ext uri="{FAA26D3D-D897-4be2-8F04-BA451C77F1D7}"/>
          </a:extLst>
        </p:spPr>
        <p:txBody>
          <a:bodyPr/>
          <a:lstStyle/>
          <a:p>
            <a:pPr eaLnBrk="1" hangingPunct="1">
              <a:defRPr/>
            </a:pPr>
            <a:r>
              <a:rPr lang="en-GB" sz="4800">
                <a:latin typeface="Optima" charset="0"/>
              </a:rPr>
              <a:t>Corso di Marketing</a:t>
            </a:r>
            <a:endParaRPr lang="en-GB">
              <a:latin typeface="Optima" charset="0"/>
            </a:endParaRPr>
          </a:p>
        </p:txBody>
      </p:sp>
      <p:sp>
        <p:nvSpPr>
          <p:cNvPr id="3076" name="Text Box 10"/>
          <p:cNvSpPr txBox="1">
            <a:spLocks noChangeArrowheads="1"/>
          </p:cNvSpPr>
          <p:nvPr/>
        </p:nvSpPr>
        <p:spPr bwMode="auto">
          <a:xfrm>
            <a:off x="611188" y="3573463"/>
            <a:ext cx="7993062" cy="3667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spcBef>
                <a:spcPct val="50000"/>
              </a:spcBef>
              <a:defRPr/>
            </a:pPr>
            <a:endParaRPr lang="it-IT"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olo 1"/>
          <p:cNvSpPr>
            <a:spLocks noGrp="1"/>
          </p:cNvSpPr>
          <p:nvPr>
            <p:ph type="title"/>
          </p:nvPr>
        </p:nvSpPr>
        <p:spPr>
          <a:xfrm>
            <a:off x="1619250" y="-7938"/>
            <a:ext cx="7200900" cy="803276"/>
          </a:xfrm>
          <a:extLst>
            <a:ext uri="{FAA26D3D-D897-4be2-8F04-BA451C77F1D7}"/>
          </a:extLst>
        </p:spPr>
        <p:txBody>
          <a:bodyPr/>
          <a:lstStyle/>
          <a:p>
            <a:pPr eaLnBrk="1" hangingPunct="1">
              <a:defRPr/>
            </a:pPr>
            <a:r>
              <a:rPr lang="it-IT" sz="3200"/>
              <a:t>LA STRATEGIA DI MARKETING</a:t>
            </a:r>
          </a:p>
        </p:txBody>
      </p:sp>
      <p:sp>
        <p:nvSpPr>
          <p:cNvPr id="52227" name="Segnaposto contenuto 2"/>
          <p:cNvSpPr>
            <a:spLocks noGrp="1"/>
          </p:cNvSpPr>
          <p:nvPr>
            <p:ph idx="1"/>
          </p:nvPr>
        </p:nvSpPr>
        <p:spPr>
          <a:xfrm>
            <a:off x="1619250" y="936625"/>
            <a:ext cx="7200900" cy="5688013"/>
          </a:xfrm>
          <a:extLst>
            <a:ext uri="{FAA26D3D-D897-4be2-8F04-BA451C77F1D7}"/>
          </a:extLst>
        </p:spPr>
        <p:txBody>
          <a:bodyPr/>
          <a:lstStyle/>
          <a:p>
            <a:pPr marL="0" indent="0" algn="just" eaLnBrk="1" hangingPunct="1">
              <a:lnSpc>
                <a:spcPct val="90000"/>
              </a:lnSpc>
              <a:buFontTx/>
              <a:buNone/>
              <a:defRPr/>
            </a:pPr>
            <a:r>
              <a:rPr lang="it-IT" sz="2000" b="1" smtClean="0">
                <a:latin typeface="Cambria" pitchFamily="18" charset="0"/>
                <a:ea typeface="MS Mincho" pitchFamily="49" charset="-128"/>
              </a:rPr>
              <a:t>STRATEGIE DELLA FASE DI DECLINO</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La maggior parte delle strategie volte a risollevare un mercato maturo possono essere impiegate anche per dare nuova vitalità a un mercato in fase di declino.</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La </a:t>
            </a:r>
            <a:r>
              <a:rPr lang="it-IT" sz="2000" b="1" smtClean="0">
                <a:latin typeface="Cambria" pitchFamily="18" charset="0"/>
                <a:ea typeface="MS Mincho" pitchFamily="49" charset="-128"/>
              </a:rPr>
              <a:t>fase di declino </a:t>
            </a:r>
            <a:r>
              <a:rPr lang="it-IT" sz="2000" smtClean="0">
                <a:latin typeface="Cambria" pitchFamily="18" charset="0"/>
                <a:ea typeface="MS Mincho" pitchFamily="49" charset="-128"/>
              </a:rPr>
              <a:t>non deve essere necessariamente accettata passivamente anche se, talvolta, la ripresa del mercato è del tutto casuale.</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Se effettivamente il mercato è avviato a una crisi irreversibile, può essere una strategia conveniente per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azienda quella di mantenere il prodotto fino alla fine acquisendo dei diritti di </a:t>
            </a:r>
            <a:r>
              <a:rPr lang="it-IT" sz="2000" i="1" smtClean="0">
                <a:latin typeface="Cambria" pitchFamily="18" charset="0"/>
                <a:ea typeface="MS Mincho" pitchFamily="49" charset="-128"/>
              </a:rPr>
              <a:t>monopolio</a:t>
            </a:r>
            <a:r>
              <a:rPr lang="it-IT" sz="2000" smtClean="0">
                <a:latin typeface="Cambria" pitchFamily="18" charset="0"/>
                <a:ea typeface="MS Mincho" pitchFamily="49" charset="-128"/>
              </a:rPr>
              <a:t> sui clienti rimasti e quindi la possibilità di imporre prezzi più elevati.</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endParaRPr lang="it-IT" sz="2000" b="1" smtClean="0">
              <a:latin typeface="Cambria" pitchFamily="18" charset="0"/>
              <a:ea typeface="MS Mincho" pitchFamily="49" charset="-128"/>
            </a:endParaRPr>
          </a:p>
        </p:txBody>
      </p:sp>
      <p:sp>
        <p:nvSpPr>
          <p:cNvPr id="58372"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6E7DA1D-90C9-402B-ABF8-BC6DC189F942}" type="slidenum">
              <a:rPr lang="en-GB" sz="1400" smtClean="0"/>
              <a:pPr eaLnBrk="1" hangingPunct="1">
                <a:defRPr/>
              </a:pPr>
              <a:t>10</a:t>
            </a:fld>
            <a:endParaRPr lang="en-GB" sz="14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smtClean="0">
                <a:latin typeface="Cambria" pitchFamily="18" charset="0"/>
                <a:ea typeface="MS Mincho" pitchFamily="49" charset="-128"/>
              </a:rPr>
              <a:t>La maggior parte delle imprese riconosce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importanza dei nuovi prodotti</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Nel settore high-tech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innovazione è fondamentale</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Persino in settori a crescita più lenta, come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alimentare, le imprese sono costantemente alla ricerca di nuove idee.</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Tutti i prodotti, prima o poi, raggiungono lo stadio di maturità e di declino; dunque sulle imprese agisce una pressione costante all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innovazione e al superamento dei prodotti precedenti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25378E9-0795-42BE-A5E1-690DCC908601}" type="slidenum">
              <a:rPr lang="en-GB" sz="1400" smtClean="0"/>
              <a:pPr eaLnBrk="1" hangingPunct="1">
                <a:defRPr/>
              </a:pPr>
              <a:t>11</a:t>
            </a:fld>
            <a:endParaRPr lang="en-GB" sz="1400" smtClean="0"/>
          </a:p>
        </p:txBody>
      </p:sp>
      <p:sp>
        <p:nvSpPr>
          <p:cNvPr id="78854"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90000"/>
              </a:lnSpc>
              <a:buFontTx/>
              <a:buNone/>
              <a:defRPr/>
            </a:pPr>
            <a:r>
              <a:rPr lang="it-IT" sz="2000" smtClean="0">
                <a:latin typeface="Cambria" pitchFamily="18" charset="0"/>
                <a:ea typeface="MS Mincho" pitchFamily="49" charset="-128"/>
              </a:rPr>
              <a:t>Il processo di sviluppo e introduzione di un nuovo prodotto è complesso e ricco di insidie.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 nuovi prodotti vengono divisi in tre categorie:</a:t>
            </a:r>
          </a:p>
          <a:p>
            <a:pPr marL="0" indent="0" algn="just" eaLnBrk="1" hangingPunct="1">
              <a:lnSpc>
                <a:spcPct val="90000"/>
              </a:lnSpc>
              <a:defRPr/>
            </a:pPr>
            <a:r>
              <a:rPr lang="it-IT" sz="2000" i="1" smtClean="0">
                <a:latin typeface="Cambria" pitchFamily="18" charset="0"/>
                <a:ea typeface="MS Mincho" pitchFamily="49" charset="-128"/>
              </a:rPr>
              <a:t>Prodotti innovativi classici </a:t>
            </a:r>
          </a:p>
          <a:p>
            <a:pPr marL="0" indent="0" algn="just" eaLnBrk="1" hangingPunct="1">
              <a:lnSpc>
                <a:spcPct val="90000"/>
              </a:lnSpc>
              <a:defRPr/>
            </a:pPr>
            <a:r>
              <a:rPr lang="it-IT" sz="2000" i="1" smtClean="0">
                <a:latin typeface="Cambria" pitchFamily="18" charset="0"/>
                <a:ea typeface="MS Mincho" pitchFamily="49" charset="-128"/>
              </a:rPr>
              <a:t>Nuovi prodotti all</a:t>
            </a:r>
            <a:r>
              <a:rPr lang="it-IT" altLang="it-IT" sz="2000" i="1" smtClean="0">
                <a:latin typeface="Cambria" pitchFamily="18" charset="0"/>
                <a:ea typeface="MS Mincho" pitchFamily="49" charset="-128"/>
              </a:rPr>
              <a:t>’</a:t>
            </a:r>
            <a:r>
              <a:rPr lang="it-IT" sz="2000" i="1" smtClean="0">
                <a:latin typeface="Cambria" pitchFamily="18" charset="0"/>
                <a:ea typeface="MS Mincho" pitchFamily="49" charset="-128"/>
              </a:rPr>
              <a:t>interno di una categoria</a:t>
            </a:r>
          </a:p>
          <a:p>
            <a:pPr marL="0" indent="0" algn="just" eaLnBrk="1" hangingPunct="1">
              <a:lnSpc>
                <a:spcPct val="90000"/>
              </a:lnSpc>
              <a:defRPr/>
            </a:pPr>
            <a:r>
              <a:rPr lang="it-IT" sz="2000" i="1" smtClean="0">
                <a:latin typeface="Cambria" pitchFamily="18" charset="0"/>
                <a:ea typeface="MS Mincho" pitchFamily="49" charset="-128"/>
              </a:rPr>
              <a:t>Nuovi prodotti all</a:t>
            </a:r>
            <a:r>
              <a:rPr lang="it-IT" altLang="it-IT" sz="2000" i="1" smtClean="0">
                <a:latin typeface="Cambria" pitchFamily="18" charset="0"/>
                <a:ea typeface="MS Mincho" pitchFamily="49" charset="-128"/>
              </a:rPr>
              <a:t>’</a:t>
            </a:r>
            <a:r>
              <a:rPr lang="it-IT" sz="2000" i="1" smtClean="0">
                <a:latin typeface="Cambria" pitchFamily="18" charset="0"/>
                <a:ea typeface="MS Mincho" pitchFamily="49" charset="-128"/>
              </a:rPr>
              <a:t>interno di una linea o estensioni di una linea di prodotto</a:t>
            </a:r>
          </a:p>
          <a:p>
            <a:pPr marL="0" indent="0" algn="just" eaLnBrk="1" hangingPunct="1">
              <a:lnSpc>
                <a:spcPct val="90000"/>
              </a:lnSpc>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Alcuni cambiamenti minori del prodotto determinano articoli ritenuti nuovi:</a:t>
            </a:r>
          </a:p>
          <a:p>
            <a:pPr marL="0" indent="0" algn="just" eaLnBrk="1" hangingPunct="1">
              <a:lnSpc>
                <a:spcPct val="90000"/>
              </a:lnSpc>
              <a:defRPr/>
            </a:pPr>
            <a:r>
              <a:rPr lang="it-IT" sz="2000" smtClean="0">
                <a:latin typeface="Cambria" pitchFamily="18" charset="0"/>
                <a:ea typeface="MS Mincho" pitchFamily="49" charset="-128"/>
              </a:rPr>
              <a:t>Miglioramenti del prodotto</a:t>
            </a:r>
          </a:p>
          <a:p>
            <a:pPr marL="0" indent="0" algn="just" eaLnBrk="1" hangingPunct="1">
              <a:lnSpc>
                <a:spcPct val="90000"/>
              </a:lnSpc>
              <a:defRPr/>
            </a:pPr>
            <a:r>
              <a:rPr lang="it-IT" sz="2000" smtClean="0">
                <a:latin typeface="Cambria" pitchFamily="18" charset="0"/>
                <a:ea typeface="MS Mincho" pitchFamily="49" charset="-128"/>
              </a:rPr>
              <a:t>Riposizionamento di prodotto</a:t>
            </a:r>
          </a:p>
          <a:p>
            <a:pPr marL="0" indent="0" algn="just" eaLnBrk="1" hangingPunct="1">
              <a:lnSpc>
                <a:spcPct val="90000"/>
              </a:lnSpc>
              <a:defRPr/>
            </a:pPr>
            <a:r>
              <a:rPr lang="it-IT" sz="2000" smtClean="0">
                <a:latin typeface="Cambria" pitchFamily="18" charset="0"/>
                <a:ea typeface="MS Mincho" pitchFamily="49" charset="-128"/>
              </a:rPr>
              <a:t>Riduzione dei costi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F0F48C7-D1EA-4E71-9B9C-90807ACDBDEC}" type="slidenum">
              <a:rPr lang="en-GB" sz="1400" smtClean="0"/>
              <a:pPr eaLnBrk="1" hangingPunct="1">
                <a:defRPr/>
              </a:pPr>
              <a:t>12</a:t>
            </a:fld>
            <a:endParaRPr lang="en-GB" sz="1400" smtClean="0"/>
          </a:p>
        </p:txBody>
      </p:sp>
      <p:sp>
        <p:nvSpPr>
          <p:cNvPr id="79878"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277938"/>
            <a:ext cx="7272337" cy="5103812"/>
          </a:xfrm>
          <a:extLst>
            <a:ext uri="{FAA26D3D-D897-4be2-8F04-BA451C77F1D7}"/>
          </a:extLst>
        </p:spPr>
        <p:txBody>
          <a:bodyPr>
            <a:normAutofit/>
          </a:bodyPr>
          <a:lstStyle/>
          <a:p>
            <a:pPr marL="0" indent="0" algn="just" eaLnBrk="1" hangingPunct="1">
              <a:lnSpc>
                <a:spcPct val="80000"/>
              </a:lnSpc>
              <a:buFontTx/>
              <a:buNone/>
              <a:defRPr/>
            </a:pPr>
            <a:r>
              <a:rPr lang="it-IT" sz="1900" b="1" smtClean="0">
                <a:latin typeface="Cambria" pitchFamily="18" charset="0"/>
                <a:ea typeface="MS Mincho" pitchFamily="49" charset="-128"/>
              </a:rPr>
              <a:t>I FATTORI CHE INFLUENZANO IL SUCCESSO O IL FALLIMENTO DI UN NUOVO PRODOTTO </a:t>
            </a:r>
          </a:p>
          <a:p>
            <a:pPr marL="0" indent="0" algn="just" eaLnBrk="1" hangingPunct="1">
              <a:lnSpc>
                <a:spcPct val="80000"/>
              </a:lnSpc>
              <a:buFontTx/>
              <a:buNone/>
              <a:defRPr/>
            </a:pPr>
            <a:endParaRPr lang="it-IT" sz="1900" smtClean="0">
              <a:latin typeface="Cambria" pitchFamily="18" charset="0"/>
              <a:ea typeface="MS Mincho" pitchFamily="49" charset="-128"/>
            </a:endParaRPr>
          </a:p>
          <a:p>
            <a:pPr marL="0" indent="0" algn="just" eaLnBrk="1" hangingPunct="1">
              <a:lnSpc>
                <a:spcPct val="80000"/>
              </a:lnSpc>
              <a:buFontTx/>
              <a:buNone/>
              <a:defRPr/>
            </a:pPr>
            <a:r>
              <a:rPr lang="it-IT" sz="1900" smtClean="0">
                <a:latin typeface="Cambria" pitchFamily="18" charset="0"/>
                <a:ea typeface="MS Mincho" pitchFamily="49" charset="-128"/>
              </a:rPr>
              <a:t>Alcuni dei fattori legati al successo dei nuovi prodotti sono:</a:t>
            </a:r>
          </a:p>
          <a:p>
            <a:pPr marL="0" indent="0" algn="just" eaLnBrk="1" hangingPunct="1">
              <a:lnSpc>
                <a:spcPct val="80000"/>
              </a:lnSpc>
              <a:defRPr/>
            </a:pPr>
            <a:r>
              <a:rPr lang="it-IT" sz="1900" smtClean="0">
                <a:latin typeface="Cambria" pitchFamily="18" charset="0"/>
                <a:ea typeface="MS Mincho" pitchFamily="49" charset="-128"/>
              </a:rPr>
              <a:t>Un prodotto superiore che offre benefici particolari rispetto ai prodotti concorrenti</a:t>
            </a:r>
          </a:p>
          <a:p>
            <a:pPr marL="0" indent="0" algn="just" eaLnBrk="1" hangingPunct="1">
              <a:lnSpc>
                <a:spcPct val="80000"/>
              </a:lnSpc>
              <a:defRPr/>
            </a:pPr>
            <a:r>
              <a:rPr lang="it-IT" sz="1900" smtClean="0">
                <a:latin typeface="Cambria" pitchFamily="18" charset="0"/>
                <a:ea typeface="MS Mincho" pitchFamily="49" charset="-128"/>
              </a:rPr>
              <a:t>Un forte orientamento al mercato lungo tutto il processo di sviluppo del prodotto</a:t>
            </a:r>
          </a:p>
          <a:p>
            <a:pPr marL="0" indent="0" algn="just" eaLnBrk="1" hangingPunct="1">
              <a:lnSpc>
                <a:spcPct val="80000"/>
              </a:lnSpc>
              <a:defRPr/>
            </a:pPr>
            <a:r>
              <a:rPr lang="it-IT" sz="1900" smtClean="0">
                <a:latin typeface="Cambria" pitchFamily="18" charset="0"/>
                <a:ea typeface="MS Mincho" pitchFamily="49" charset="-128"/>
              </a:rPr>
              <a:t>Grande attenzione alle attività precedenti al lancio del prodotto</a:t>
            </a:r>
          </a:p>
          <a:p>
            <a:pPr marL="0" indent="0" algn="just" eaLnBrk="1" hangingPunct="1">
              <a:lnSpc>
                <a:spcPct val="80000"/>
              </a:lnSpc>
              <a:defRPr/>
            </a:pPr>
            <a:r>
              <a:rPr lang="it-IT" sz="1900" smtClean="0">
                <a:latin typeface="Cambria" pitchFamily="18" charset="0"/>
                <a:ea typeface="MS Mincho" pitchFamily="49" charset="-128"/>
              </a:rPr>
              <a:t>Una definizione puntuale del prodotto</a:t>
            </a:r>
          </a:p>
          <a:p>
            <a:pPr marL="0" indent="0" algn="just" eaLnBrk="1" hangingPunct="1">
              <a:lnSpc>
                <a:spcPct val="80000"/>
              </a:lnSpc>
              <a:defRPr/>
            </a:pPr>
            <a:r>
              <a:rPr lang="it-IT" sz="1900" smtClean="0">
                <a:latin typeface="Cambria" pitchFamily="18" charset="0"/>
                <a:ea typeface="MS Mincho" pitchFamily="49" charset="-128"/>
              </a:rPr>
              <a:t>Qualità elevata di tutte le fasi di questo processo</a:t>
            </a:r>
          </a:p>
          <a:p>
            <a:pPr marL="0" indent="0" algn="just" eaLnBrk="1" hangingPunct="1">
              <a:lnSpc>
                <a:spcPct val="80000"/>
              </a:lnSpc>
              <a:defRPr/>
            </a:pPr>
            <a:r>
              <a:rPr lang="it-IT" sz="1900" smtClean="0">
                <a:latin typeface="Cambria" pitchFamily="18" charset="0"/>
                <a:ea typeface="MS Mincho" pitchFamily="49" charset="-128"/>
              </a:rPr>
              <a:t>Una struttura organizzativa adeguata</a:t>
            </a:r>
          </a:p>
          <a:p>
            <a:pPr marL="0" indent="0" algn="just" eaLnBrk="1" hangingPunct="1">
              <a:lnSpc>
                <a:spcPct val="80000"/>
              </a:lnSpc>
              <a:defRPr/>
            </a:pPr>
            <a:r>
              <a:rPr lang="it-IT" sz="1900" smtClean="0">
                <a:latin typeface="Cambria" pitchFamily="18" charset="0"/>
                <a:ea typeface="MS Mincho" pitchFamily="49" charset="-128"/>
              </a:rPr>
              <a:t>Un efficace ordine di priorità </a:t>
            </a:r>
          </a:p>
          <a:p>
            <a:pPr marL="0" indent="0" algn="just" eaLnBrk="1" hangingPunct="1">
              <a:lnSpc>
                <a:spcPct val="80000"/>
              </a:lnSpc>
              <a:defRPr/>
            </a:pPr>
            <a:r>
              <a:rPr lang="it-IT" sz="1900" smtClean="0">
                <a:latin typeface="Cambria" pitchFamily="18" charset="0"/>
                <a:ea typeface="MS Mincho" pitchFamily="49" charset="-128"/>
              </a:rPr>
              <a:t>Un piano di rilancio ponderato </a:t>
            </a:r>
          </a:p>
          <a:p>
            <a:pPr marL="0" indent="0" algn="just" eaLnBrk="1" hangingPunct="1">
              <a:lnSpc>
                <a:spcPct val="80000"/>
              </a:lnSpc>
              <a:defRPr/>
            </a:pPr>
            <a:r>
              <a:rPr lang="it-IT" sz="1900" smtClean="0">
                <a:latin typeface="Cambria" pitchFamily="18" charset="0"/>
                <a:ea typeface="MS Mincho" pitchFamily="49" charset="-128"/>
              </a:rPr>
              <a:t>Un valido supporto del top management</a:t>
            </a:r>
          </a:p>
          <a:p>
            <a:pPr marL="0" indent="0" algn="just" eaLnBrk="1" hangingPunct="1">
              <a:lnSpc>
                <a:spcPct val="80000"/>
              </a:lnSpc>
              <a:defRPr/>
            </a:pPr>
            <a:r>
              <a:rPr lang="it-IT" sz="1900" smtClean="0">
                <a:latin typeface="Cambria" pitchFamily="18" charset="0"/>
                <a:ea typeface="MS Mincho" pitchFamily="49" charset="-128"/>
              </a:rPr>
              <a:t>Compressione del time to market</a:t>
            </a:r>
          </a:p>
          <a:p>
            <a:pPr marL="0" indent="0" algn="just" eaLnBrk="1" hangingPunct="1">
              <a:lnSpc>
                <a:spcPct val="80000"/>
              </a:lnSpc>
              <a:defRPr/>
            </a:pPr>
            <a:r>
              <a:rPr lang="it-IT" sz="1900" smtClean="0">
                <a:latin typeface="Cambria" pitchFamily="18" charset="0"/>
                <a:ea typeface="MS Mincho" pitchFamily="49" charset="-128"/>
              </a:rPr>
              <a:t>Uno schema dettagliato del processo di sviluppo</a:t>
            </a:r>
          </a:p>
          <a:p>
            <a:pPr marL="0" indent="0" algn="just" eaLnBrk="1" hangingPunct="1">
              <a:lnSpc>
                <a:spcPct val="80000"/>
              </a:lnSpc>
              <a:defRPr/>
            </a:pPr>
            <a:endParaRPr lang="it-IT" sz="1900"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08F87202-CF20-4EAA-869A-12D3D082123A}" type="slidenum">
              <a:rPr lang="en-GB" sz="1400" smtClean="0"/>
              <a:pPr eaLnBrk="1" hangingPunct="1">
                <a:defRPr/>
              </a:pPr>
              <a:t>13</a:t>
            </a:fld>
            <a:endParaRPr lang="en-GB" sz="1400" smtClean="0"/>
          </a:p>
        </p:txBody>
      </p:sp>
      <p:sp>
        <p:nvSpPr>
          <p:cNvPr id="80902"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196975"/>
            <a:ext cx="7272337" cy="5184775"/>
          </a:xfrm>
          <a:extLst>
            <a:ext uri="{FAA26D3D-D897-4be2-8F04-BA451C77F1D7}"/>
          </a:extLst>
        </p:spPr>
        <p:txBody>
          <a:bodyPr>
            <a:normAutofit/>
          </a:bodyPr>
          <a:lstStyle/>
          <a:p>
            <a:pPr marL="0" indent="0" algn="just" eaLnBrk="1" hangingPunct="1">
              <a:lnSpc>
                <a:spcPct val="90000"/>
              </a:lnSpc>
              <a:buFontTx/>
              <a:buNone/>
              <a:defRPr/>
            </a:pPr>
            <a:r>
              <a:rPr lang="it-IT" sz="2000" b="1" dirty="0" smtClean="0">
                <a:latin typeface="Cambria" charset="0"/>
                <a:ea typeface="MS Mincho" charset="0"/>
                <a:cs typeface="MS Mincho" charset="0"/>
              </a:rPr>
              <a:t>GLI APPROCCI ALLO SVILUPPO DEI NUOVI PODOTTI</a:t>
            </a:r>
          </a:p>
          <a:p>
            <a:pPr marL="0" indent="0" algn="just" eaLnBrk="1" hangingPunct="1">
              <a:lnSpc>
                <a:spcPct val="50000"/>
              </a:lnSpc>
              <a:buFontTx/>
              <a:buNone/>
              <a:defRPr/>
            </a:pPr>
            <a:endParaRPr lang="it-IT" sz="2000" b="1" dirty="0" smtClean="0">
              <a:latin typeface="Cambria" charset="0"/>
              <a:ea typeface="MS Mincho" charset="0"/>
              <a:cs typeface="MS Mincho" charset="0"/>
            </a:endParaRPr>
          </a:p>
          <a:p>
            <a:pPr marL="0" indent="0" algn="just" eaLnBrk="1" hangingPunct="1">
              <a:lnSpc>
                <a:spcPct val="90000"/>
              </a:lnSpc>
              <a:buFontTx/>
              <a:buNone/>
              <a:defRPr/>
            </a:pPr>
            <a:r>
              <a:rPr lang="it-IT" sz="2000" b="1" i="1" dirty="0" smtClean="0">
                <a:latin typeface="Cambria" charset="0"/>
                <a:ea typeface="MS Mincho" charset="0"/>
                <a:cs typeface="MS Mincho" charset="0"/>
              </a:rPr>
              <a:t>Processo di sviluppo classico</a:t>
            </a:r>
            <a:endParaRPr lang="it-IT" sz="2000" b="1" i="1" dirty="0">
              <a:latin typeface="Cambria" charset="0"/>
              <a:ea typeface="MS Mincho" charset="0"/>
              <a:cs typeface="MS Mincho" charset="0"/>
            </a:endParaRPr>
          </a:p>
          <a:p>
            <a:pPr marL="0" indent="0" algn="just" eaLnBrk="1" hangingPunct="1">
              <a:lnSpc>
                <a:spcPct val="90000"/>
              </a:lnSpc>
              <a:buFontTx/>
              <a:buNone/>
              <a:defRPr/>
            </a:pPr>
            <a:endParaRPr lang="it-IT" sz="2000" b="1" dirty="0" smtClean="0">
              <a:latin typeface="Cambria" charset="0"/>
              <a:ea typeface="MS Mincho" charset="0"/>
              <a:cs typeface="MS Mincho" charset="0"/>
            </a:endParaRPr>
          </a:p>
          <a:p>
            <a:pPr marL="0" indent="0" algn="just" eaLnBrk="1" hangingPunct="1">
              <a:lnSpc>
                <a:spcPct val="90000"/>
              </a:lnSpc>
              <a:buFontTx/>
              <a:buNone/>
              <a:defRPr/>
            </a:pPr>
            <a:endParaRPr lang="it-IT" sz="2000" b="1" dirty="0">
              <a:latin typeface="Cambria" charset="0"/>
              <a:ea typeface="MS Mincho" charset="0"/>
              <a:cs typeface="MS Mincho" charset="0"/>
            </a:endParaRPr>
          </a:p>
          <a:p>
            <a:pPr marL="0" indent="0" algn="just" eaLnBrk="1" hangingPunct="1">
              <a:lnSpc>
                <a:spcPct val="90000"/>
              </a:lnSpc>
              <a:buFontTx/>
              <a:buNone/>
              <a:defRPr/>
            </a:pPr>
            <a:endParaRPr lang="it-IT" sz="2000" b="1" dirty="0" smtClean="0">
              <a:latin typeface="Cambria" charset="0"/>
              <a:ea typeface="MS Mincho" charset="0"/>
              <a:cs typeface="MS Mincho" charset="0"/>
            </a:endParaRPr>
          </a:p>
          <a:p>
            <a:pPr algn="just" eaLnBrk="1" hangingPunct="1">
              <a:lnSpc>
                <a:spcPct val="90000"/>
              </a:lnSpc>
              <a:defRPr/>
            </a:pPr>
            <a:endParaRPr lang="it-IT" sz="2000" dirty="0">
              <a:latin typeface="Cambria" charset="0"/>
              <a:ea typeface="MS Mincho" charset="0"/>
              <a:cs typeface="MS Mincho" charset="0"/>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58167FD-9E23-4FA3-B45D-E2EFA29C890A}" type="slidenum">
              <a:rPr lang="en-GB" sz="1400" smtClean="0"/>
              <a:pPr eaLnBrk="1" hangingPunct="1">
                <a:defRPr/>
              </a:pPr>
              <a:t>14</a:t>
            </a:fld>
            <a:endParaRPr lang="en-GB" sz="1400" smtClean="0"/>
          </a:p>
        </p:txBody>
      </p:sp>
      <p:sp>
        <p:nvSpPr>
          <p:cNvPr id="81926"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graphicFrame>
        <p:nvGraphicFramePr>
          <p:cNvPr id="2" name="Diagramma 1"/>
          <p:cNvGraphicFramePr/>
          <p:nvPr/>
        </p:nvGraphicFramePr>
        <p:xfrm>
          <a:off x="1699794" y="2293813"/>
          <a:ext cx="6563320" cy="43755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196975"/>
            <a:ext cx="7272337" cy="5184775"/>
          </a:xfrm>
          <a:extLst>
            <a:ext uri="{FAA26D3D-D897-4be2-8F04-BA451C77F1D7}"/>
          </a:extLst>
        </p:spPr>
        <p:txBody>
          <a:bodyPr>
            <a:normAutofit/>
          </a:bodyPr>
          <a:lstStyle/>
          <a:p>
            <a:pPr marL="0" indent="0" algn="just" eaLnBrk="1" hangingPunct="1">
              <a:lnSpc>
                <a:spcPct val="90000"/>
              </a:lnSpc>
              <a:buFontTx/>
              <a:buNone/>
              <a:defRPr/>
            </a:pPr>
            <a:r>
              <a:rPr lang="it-IT" sz="2000" b="1" smtClean="0">
                <a:latin typeface="Cambria" pitchFamily="18" charset="0"/>
                <a:ea typeface="MS Mincho" pitchFamily="49" charset="-128"/>
              </a:rPr>
              <a:t>GLI APPROCCI ALLO SVILUPPO DEI NUOVI PODOTTI</a:t>
            </a:r>
          </a:p>
          <a:p>
            <a:pPr marL="0" indent="0" algn="just" eaLnBrk="1" hangingPunct="1">
              <a:lnSpc>
                <a:spcPct val="5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b="1" i="1" smtClean="0">
                <a:latin typeface="Cambria" pitchFamily="18" charset="0"/>
                <a:ea typeface="MS Mincho" pitchFamily="49" charset="-128"/>
              </a:rPr>
              <a:t>Il rugby approach</a:t>
            </a:r>
          </a:p>
          <a:p>
            <a:pPr marL="0" indent="0" algn="just" eaLnBrk="1" hangingPunct="1">
              <a:lnSpc>
                <a:spcPct val="90000"/>
              </a:lnSpc>
              <a:buFontTx/>
              <a:buNone/>
              <a:defRPr/>
            </a:pPr>
            <a:r>
              <a:rPr lang="it-IT" sz="2000" smtClean="0">
                <a:latin typeface="Cambria" pitchFamily="18" charset="0"/>
                <a:ea typeface="MS Mincho" pitchFamily="49" charset="-128"/>
              </a:rPr>
              <a:t>Questo tipo di approccio prevede un</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organizzazione più dinamica nella quale il processo di sviluppo di un nuovo prodotto risulta dall</a:t>
            </a:r>
            <a:r>
              <a:rPr lang="it-IT" altLang="it-IT" sz="2000" smtClean="0">
                <a:latin typeface="Cambria" pitchFamily="18" charset="0"/>
                <a:ea typeface="MS Mincho" pitchFamily="49" charset="-128"/>
              </a:rPr>
              <a:t>’</a:t>
            </a:r>
            <a:r>
              <a:rPr lang="it-IT" altLang="ja-JP" sz="2000" i="1" smtClean="0">
                <a:latin typeface="Cambria" pitchFamily="18" charset="0"/>
                <a:ea typeface="MS Mincho" pitchFamily="49" charset="-128"/>
              </a:rPr>
              <a:t>interazione costante </a:t>
            </a:r>
            <a:r>
              <a:rPr lang="it-IT" altLang="ja-JP" sz="2000" smtClean="0">
                <a:latin typeface="Cambria" pitchFamily="18" charset="0"/>
                <a:ea typeface="MS Mincho" pitchFamily="49" charset="-128"/>
              </a:rPr>
              <a:t>di un </a:t>
            </a:r>
            <a:r>
              <a:rPr lang="it-IT" altLang="ja-JP" sz="2000" b="1" i="1" smtClean="0">
                <a:latin typeface="Cambria" pitchFamily="18" charset="0"/>
                <a:ea typeface="MS Mincho" pitchFamily="49" charset="-128"/>
              </a:rPr>
              <a:t>team interdisciplinare </a:t>
            </a:r>
            <a:r>
              <a:rPr lang="it-IT" altLang="ja-JP" sz="2000" smtClean="0">
                <a:latin typeface="Cambria" pitchFamily="18" charset="0"/>
                <a:ea typeface="MS Mincho" pitchFamily="49" charset="-128"/>
              </a:rPr>
              <a:t>i cui membri collaborano in tutte le fasi, dall</a:t>
            </a:r>
            <a:r>
              <a:rPr lang="it-IT" altLang="it-IT" sz="2000" smtClean="0">
                <a:latin typeface="Cambria" pitchFamily="18" charset="0"/>
                <a:ea typeface="MS Mincho" pitchFamily="49" charset="-128"/>
              </a:rPr>
              <a:t>’</a:t>
            </a:r>
            <a:r>
              <a:rPr lang="it-IT" altLang="ja-JP" sz="2000" smtClean="0">
                <a:latin typeface="Cambria" pitchFamily="18" charset="0"/>
                <a:ea typeface="MS Mincho" pitchFamily="49" charset="-128"/>
              </a:rPr>
              <a:t>ideazione all</a:t>
            </a:r>
            <a:r>
              <a:rPr lang="it-IT" altLang="it-IT" sz="2000" smtClean="0">
                <a:latin typeface="Cambria" pitchFamily="18" charset="0"/>
                <a:ea typeface="MS Mincho" pitchFamily="49" charset="-128"/>
              </a:rPr>
              <a:t>’</a:t>
            </a:r>
            <a:r>
              <a:rPr lang="it-IT" altLang="ja-JP" sz="2000" smtClean="0">
                <a:latin typeface="Cambria" pitchFamily="18" charset="0"/>
                <a:ea typeface="MS Mincho" pitchFamily="49" charset="-128"/>
              </a:rPr>
              <a:t>introduzione sul mercato</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Le sei caratteristiche principali di questo processo sono: </a:t>
            </a:r>
          </a:p>
          <a:p>
            <a:pPr marL="0" indent="0" algn="just" eaLnBrk="1" hangingPunct="1">
              <a:lnSpc>
                <a:spcPct val="90000"/>
              </a:lnSpc>
              <a:defRPr/>
            </a:pPr>
            <a:r>
              <a:rPr lang="it-IT" sz="2000" i="1" smtClean="0">
                <a:latin typeface="Cambria" pitchFamily="18" charset="0"/>
                <a:ea typeface="MS Mincho" pitchFamily="49" charset="-128"/>
              </a:rPr>
              <a:t>Libertà di azione</a:t>
            </a:r>
          </a:p>
          <a:p>
            <a:pPr marL="0" indent="0" algn="just" eaLnBrk="1" hangingPunct="1">
              <a:lnSpc>
                <a:spcPct val="90000"/>
              </a:lnSpc>
              <a:defRPr/>
            </a:pPr>
            <a:r>
              <a:rPr lang="it-IT" sz="2000" i="1" smtClean="0">
                <a:latin typeface="Cambria" pitchFamily="18" charset="0"/>
                <a:ea typeface="MS Mincho" pitchFamily="49" charset="-128"/>
              </a:rPr>
              <a:t>Organizzazione autonoma</a:t>
            </a:r>
          </a:p>
          <a:p>
            <a:pPr marL="0" indent="0" algn="just" eaLnBrk="1" hangingPunct="1">
              <a:lnSpc>
                <a:spcPct val="90000"/>
              </a:lnSpc>
              <a:defRPr/>
            </a:pPr>
            <a:r>
              <a:rPr lang="it-IT" sz="2000" i="1" smtClean="0">
                <a:latin typeface="Cambria" pitchFamily="18" charset="0"/>
                <a:ea typeface="MS Mincho" pitchFamily="49" charset="-128"/>
              </a:rPr>
              <a:t>La sovrapposizione delle fasi di sviluppo</a:t>
            </a:r>
          </a:p>
          <a:p>
            <a:pPr marL="0" indent="0" algn="just" eaLnBrk="1" hangingPunct="1">
              <a:lnSpc>
                <a:spcPct val="90000"/>
              </a:lnSpc>
              <a:defRPr/>
            </a:pPr>
            <a:r>
              <a:rPr lang="it-IT" sz="2000" i="1" smtClean="0">
                <a:latin typeface="Cambria" pitchFamily="18" charset="0"/>
                <a:ea typeface="MS Mincho" pitchFamily="49" charset="-128"/>
              </a:rPr>
              <a:t>L</a:t>
            </a:r>
            <a:r>
              <a:rPr lang="it-IT" altLang="it-IT" sz="2000" i="1" smtClean="0">
                <a:latin typeface="Cambria" pitchFamily="18" charset="0"/>
                <a:ea typeface="MS Mincho" pitchFamily="49" charset="-128"/>
              </a:rPr>
              <a:t>’</a:t>
            </a:r>
            <a:r>
              <a:rPr lang="it-IT" sz="2000" i="1" smtClean="0">
                <a:latin typeface="Cambria" pitchFamily="18" charset="0"/>
                <a:ea typeface="MS Mincho" pitchFamily="49" charset="-128"/>
              </a:rPr>
              <a:t>apprendimento multifunzionale</a:t>
            </a:r>
          </a:p>
          <a:p>
            <a:pPr marL="0" indent="0" algn="just" eaLnBrk="1" hangingPunct="1">
              <a:lnSpc>
                <a:spcPct val="90000"/>
              </a:lnSpc>
              <a:defRPr/>
            </a:pPr>
            <a:r>
              <a:rPr lang="it-IT" sz="2000" i="1" smtClean="0">
                <a:latin typeface="Cambria" pitchFamily="18" charset="0"/>
                <a:ea typeface="MS Mincho" pitchFamily="49" charset="-128"/>
              </a:rPr>
              <a:t>Il controllo esercitato sui project team</a:t>
            </a:r>
          </a:p>
          <a:p>
            <a:pPr marL="0" indent="0" algn="just" eaLnBrk="1" hangingPunct="1">
              <a:lnSpc>
                <a:spcPct val="90000"/>
              </a:lnSpc>
              <a:defRPr/>
            </a:pPr>
            <a:r>
              <a:rPr lang="it-IT" sz="2000" i="1" smtClean="0">
                <a:latin typeface="Cambria" pitchFamily="18" charset="0"/>
                <a:ea typeface="MS Mincho" pitchFamily="49" charset="-128"/>
              </a:rPr>
              <a:t>La condivisione dell</a:t>
            </a:r>
            <a:r>
              <a:rPr lang="it-IT" altLang="it-IT" sz="2000" i="1" smtClean="0">
                <a:latin typeface="Cambria" pitchFamily="18" charset="0"/>
                <a:ea typeface="MS Mincho" pitchFamily="49" charset="-128"/>
              </a:rPr>
              <a:t>’</a:t>
            </a:r>
            <a:r>
              <a:rPr lang="it-IT" sz="2000" i="1" smtClean="0">
                <a:latin typeface="Cambria" pitchFamily="18" charset="0"/>
                <a:ea typeface="MS Mincho" pitchFamily="49" charset="-128"/>
              </a:rPr>
              <a:t>apprendimento</a:t>
            </a:r>
          </a:p>
          <a:p>
            <a:pPr marL="0" indent="0" algn="just" eaLnBrk="1" hangingPunct="1">
              <a:lnSpc>
                <a:spcPct val="90000"/>
              </a:lnSpc>
              <a:buFontTx/>
              <a:buNone/>
              <a:defRPr/>
            </a:pPr>
            <a:endParaRPr lang="it-IT" sz="2000"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567B45B-3D8E-4561-BA06-C2D08E567907}" type="slidenum">
              <a:rPr lang="en-GB" sz="1400" smtClean="0"/>
              <a:pPr eaLnBrk="1" hangingPunct="1">
                <a:defRPr/>
              </a:pPr>
              <a:t>15</a:t>
            </a:fld>
            <a:endParaRPr lang="en-GB" sz="1400" smtClean="0"/>
          </a:p>
        </p:txBody>
      </p:sp>
      <p:sp>
        <p:nvSpPr>
          <p:cNvPr id="82950"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196975"/>
            <a:ext cx="7272337" cy="5184775"/>
          </a:xfrm>
          <a:extLst>
            <a:ext uri="{FAA26D3D-D897-4be2-8F04-BA451C77F1D7}"/>
          </a:extLst>
        </p:spPr>
        <p:txBody>
          <a:bodyPr>
            <a:normAutofit/>
          </a:bodyPr>
          <a:lstStyle/>
          <a:p>
            <a:pPr marL="0" indent="0" algn="just" eaLnBrk="1" hangingPunct="1">
              <a:lnSpc>
                <a:spcPct val="90000"/>
              </a:lnSpc>
              <a:buFontTx/>
              <a:buNone/>
              <a:defRPr/>
            </a:pPr>
            <a:r>
              <a:rPr lang="it-IT" sz="2000" b="1" dirty="0" smtClean="0">
                <a:latin typeface="Cambria" charset="0"/>
                <a:ea typeface="MS Mincho" charset="0"/>
                <a:cs typeface="MS Mincho" charset="0"/>
              </a:rPr>
              <a:t>GLI APPROCCI ALLO SVILUPPO DEI NUOVI PODOTTI</a:t>
            </a:r>
          </a:p>
          <a:p>
            <a:pPr marL="0" indent="0" algn="just" eaLnBrk="1" hangingPunct="1">
              <a:lnSpc>
                <a:spcPct val="50000"/>
              </a:lnSpc>
              <a:buFontTx/>
              <a:buNone/>
              <a:defRPr/>
            </a:pPr>
            <a:endParaRPr lang="it-IT" sz="2000" b="1" dirty="0" smtClean="0">
              <a:latin typeface="Cambria" charset="0"/>
              <a:ea typeface="MS Mincho" charset="0"/>
              <a:cs typeface="MS Mincho" charset="0"/>
            </a:endParaRPr>
          </a:p>
          <a:p>
            <a:pPr marL="0" indent="0" algn="just" eaLnBrk="1" hangingPunct="1">
              <a:lnSpc>
                <a:spcPct val="90000"/>
              </a:lnSpc>
              <a:buFontTx/>
              <a:buNone/>
              <a:defRPr/>
            </a:pPr>
            <a:r>
              <a:rPr lang="it-IT" sz="2000" b="1" i="1" dirty="0" smtClean="0">
                <a:latin typeface="Cambria" charset="0"/>
                <a:ea typeface="MS Mincho" charset="0"/>
                <a:cs typeface="MS Mincho" charset="0"/>
              </a:rPr>
              <a:t>Il modello del target </a:t>
            </a:r>
            <a:r>
              <a:rPr lang="it-IT" sz="2000" b="1" i="1" dirty="0" err="1" smtClean="0">
                <a:latin typeface="Cambria" charset="0"/>
                <a:ea typeface="MS Mincho" charset="0"/>
                <a:cs typeface="MS Mincho" charset="0"/>
              </a:rPr>
              <a:t>costing</a:t>
            </a:r>
            <a:endParaRPr lang="it-IT" sz="2000" b="1" i="1" dirty="0" smtClean="0">
              <a:latin typeface="Cambria" charset="0"/>
              <a:ea typeface="MS Mincho" charset="0"/>
              <a:cs typeface="MS Mincho" charset="0"/>
            </a:endParaRPr>
          </a:p>
          <a:p>
            <a:pPr marL="0" indent="0" algn="just" eaLnBrk="1" hangingPunct="1">
              <a:lnSpc>
                <a:spcPct val="90000"/>
              </a:lnSpc>
              <a:buFontTx/>
              <a:buNone/>
              <a:defRPr/>
            </a:pPr>
            <a:endParaRPr lang="it-IT" sz="2000" b="1" i="1" dirty="0" smtClean="0">
              <a:latin typeface="Cambria" charset="0"/>
              <a:ea typeface="MS Mincho" charset="0"/>
              <a:cs typeface="MS Mincho" charset="0"/>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DD5CF95F-D589-42EE-9BF0-1C27EDDCB881}" type="slidenum">
              <a:rPr lang="en-GB" sz="1400" smtClean="0"/>
              <a:pPr eaLnBrk="1" hangingPunct="1">
                <a:defRPr/>
              </a:pPr>
              <a:t>16</a:t>
            </a:fld>
            <a:endParaRPr lang="en-GB" sz="1400" smtClean="0"/>
          </a:p>
        </p:txBody>
      </p:sp>
      <p:sp>
        <p:nvSpPr>
          <p:cNvPr id="83974"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pic>
        <p:nvPicPr>
          <p:cNvPr id="83975" name="Immagine 1" descr="4042-ex5-lo7.png"/>
          <p:cNvPicPr>
            <a:picLocks noChangeAspect="1"/>
          </p:cNvPicPr>
          <p:nvPr/>
        </p:nvPicPr>
        <p:blipFill>
          <a:blip r:embed="rId3" cstate="print"/>
          <a:srcRect t="11201"/>
          <a:stretch>
            <a:fillRect/>
          </a:stretch>
        </p:blipFill>
        <p:spPr bwMode="auto">
          <a:xfrm>
            <a:off x="1692275" y="2205038"/>
            <a:ext cx="6400800" cy="470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908050"/>
            <a:ext cx="7272337" cy="5473700"/>
          </a:xfrm>
          <a:extLst>
            <a:ext uri="{FAA26D3D-D897-4be2-8F04-BA451C77F1D7}"/>
          </a:extLst>
        </p:spPr>
        <p:txBody>
          <a:bodyPr>
            <a:normAutofit/>
          </a:bodyPr>
          <a:lstStyle/>
          <a:p>
            <a:pPr marL="0" indent="0" algn="just" eaLnBrk="1" hangingPunct="1">
              <a:lnSpc>
                <a:spcPct val="90000"/>
              </a:lnSpc>
              <a:buFontTx/>
              <a:buNone/>
              <a:defRPr/>
            </a:pPr>
            <a:r>
              <a:rPr lang="it-IT" sz="1600" b="1">
                <a:latin typeface="Cambria" charset="0"/>
                <a:ea typeface="MS Mincho" charset="0"/>
                <a:cs typeface="MS Mincho" charset="0"/>
              </a:rPr>
              <a:t>LE FASI DEL PROCESSO DI SVILUPPO DEL NUOVO PRODOTTO</a:t>
            </a:r>
          </a:p>
          <a:p>
            <a:pPr marL="0" indent="0" algn="just" eaLnBrk="1" hangingPunct="1">
              <a:lnSpc>
                <a:spcPct val="90000"/>
              </a:lnSpc>
              <a:buFontTx/>
              <a:buNone/>
              <a:defRPr/>
            </a:pPr>
            <a:endParaRPr lang="it-IT" sz="1600" b="1" i="1">
              <a:latin typeface="Cambria" charset="0"/>
              <a:ea typeface="MS Mincho" charset="0"/>
              <a:cs typeface="MS Mincho" charset="0"/>
            </a:endParaRPr>
          </a:p>
          <a:p>
            <a:pPr marL="0" indent="0" algn="just" eaLnBrk="1" hangingPunct="1">
              <a:lnSpc>
                <a:spcPct val="90000"/>
              </a:lnSpc>
              <a:buFontTx/>
              <a:buNone/>
              <a:defRPr/>
            </a:pPr>
            <a:r>
              <a:rPr lang="it-IT" sz="1600" b="1" i="1">
                <a:latin typeface="Cambria" charset="0"/>
                <a:ea typeface="MS Mincho" charset="0"/>
                <a:cs typeface="MS Mincho" charset="0"/>
              </a:rPr>
              <a:t>La definizione del concept di un nuovo prodotto</a:t>
            </a:r>
          </a:p>
          <a:p>
            <a:pPr marL="0" indent="0" algn="just" eaLnBrk="1" hangingPunct="1">
              <a:lnSpc>
                <a:spcPct val="90000"/>
              </a:lnSpc>
              <a:buFontTx/>
              <a:buNone/>
              <a:defRPr/>
            </a:pPr>
            <a:r>
              <a:rPr lang="it-IT" sz="1600">
                <a:latin typeface="Cambria" charset="0"/>
                <a:ea typeface="MS Mincho" charset="0"/>
                <a:cs typeface="MS Mincho" charset="0"/>
              </a:rPr>
              <a:t>I concept dei nuovi prodotti si possono distinguere in due categorie: </a:t>
            </a:r>
          </a:p>
          <a:p>
            <a:pPr marL="0" indent="0" algn="just" eaLnBrk="1" hangingPunct="1">
              <a:lnSpc>
                <a:spcPct val="90000"/>
              </a:lnSpc>
              <a:buFontTx/>
              <a:buAutoNum type="arabicPeriod"/>
              <a:defRPr/>
            </a:pPr>
            <a:r>
              <a:rPr lang="it-IT" sz="1600" b="1">
                <a:latin typeface="Cambria" charset="0"/>
                <a:ea typeface="MS Mincho" charset="0"/>
                <a:cs typeface="MS Mincho" charset="0"/>
              </a:rPr>
              <a:t>I concept suggeriti da una fonte interna o esterna </a:t>
            </a:r>
          </a:p>
          <a:p>
            <a:pPr marL="0" indent="0" algn="just" eaLnBrk="1" hangingPunct="1">
              <a:lnSpc>
                <a:spcPct val="90000"/>
              </a:lnSpc>
              <a:buFontTx/>
              <a:buNone/>
              <a:defRPr/>
            </a:pPr>
            <a:endParaRPr lang="it-IT" sz="2000" b="1" i="1">
              <a:latin typeface="Cambria" charset="0"/>
              <a:ea typeface="MS Mincho" charset="0"/>
              <a:cs typeface="MS Mincho" charset="0"/>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B2EB477-2C90-4747-86E5-D2F31DE84EEF}" type="slidenum">
              <a:rPr lang="en-GB" sz="1400" smtClean="0"/>
              <a:pPr eaLnBrk="1" hangingPunct="1">
                <a:defRPr/>
              </a:pPr>
              <a:t>17</a:t>
            </a:fld>
            <a:endParaRPr lang="en-GB" sz="1400" smtClean="0"/>
          </a:p>
        </p:txBody>
      </p:sp>
      <p:sp>
        <p:nvSpPr>
          <p:cNvPr id="84998"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graphicFrame>
        <p:nvGraphicFramePr>
          <p:cNvPr id="5" name="Diagramma 4"/>
          <p:cNvGraphicFramePr/>
          <p:nvPr/>
        </p:nvGraphicFramePr>
        <p:xfrm>
          <a:off x="1259632" y="2348880"/>
          <a:ext cx="6640286" cy="44268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lnSpc>
                <a:spcPct val="90000"/>
              </a:lnSpc>
              <a:buFontTx/>
              <a:buNone/>
              <a:defRPr/>
            </a:pPr>
            <a:r>
              <a:rPr lang="it-IT" sz="1700" b="1" smtClean="0">
                <a:latin typeface="Cambria" pitchFamily="18" charset="0"/>
                <a:ea typeface="MS Mincho" pitchFamily="49" charset="-128"/>
              </a:rPr>
              <a:t>LE FASI DEL PROCESSO DI SVILUPPO DEL NUOVO PRODOTTO</a:t>
            </a:r>
          </a:p>
          <a:p>
            <a:pPr marL="0" indent="0" algn="just" eaLnBrk="1" hangingPunct="1">
              <a:lnSpc>
                <a:spcPct val="90000"/>
              </a:lnSpc>
              <a:buFontTx/>
              <a:buNone/>
              <a:defRPr/>
            </a:pPr>
            <a:endParaRPr lang="it-IT" sz="1700" b="1" i="1" smtClean="0">
              <a:latin typeface="Cambria" pitchFamily="18" charset="0"/>
              <a:ea typeface="MS Mincho" pitchFamily="49" charset="-128"/>
            </a:endParaRPr>
          </a:p>
          <a:p>
            <a:pPr marL="0" indent="0" algn="just" eaLnBrk="1" hangingPunct="1">
              <a:lnSpc>
                <a:spcPct val="90000"/>
              </a:lnSpc>
              <a:buFontTx/>
              <a:buNone/>
              <a:defRPr/>
            </a:pPr>
            <a:r>
              <a:rPr lang="it-IT" sz="1700" b="1" i="1" smtClean="0">
                <a:latin typeface="Cambria" pitchFamily="18" charset="0"/>
                <a:ea typeface="MS Mincho" pitchFamily="49" charset="-128"/>
              </a:rPr>
              <a:t>La definizione del concept di un nuovo prodotto</a:t>
            </a:r>
          </a:p>
          <a:p>
            <a:pPr marL="0" indent="0" algn="just" eaLnBrk="1" hangingPunct="1">
              <a:lnSpc>
                <a:spcPct val="90000"/>
              </a:lnSpc>
              <a:buFontTx/>
              <a:buNone/>
              <a:defRPr/>
            </a:pPr>
            <a:r>
              <a:rPr lang="it-IT" sz="1700" smtClean="0">
                <a:latin typeface="Cambria" pitchFamily="18" charset="0"/>
                <a:ea typeface="MS Mincho" pitchFamily="49" charset="-128"/>
              </a:rPr>
              <a:t>I concept dei nuovi prodotti si possono distinguere in due categorie: </a:t>
            </a:r>
          </a:p>
          <a:p>
            <a:pPr marL="0" indent="0" algn="just" eaLnBrk="1" hangingPunct="1">
              <a:lnSpc>
                <a:spcPct val="90000"/>
              </a:lnSpc>
              <a:buFontTx/>
              <a:buNone/>
              <a:defRPr/>
            </a:pPr>
            <a:endParaRPr lang="it-IT" sz="1700" smtClean="0">
              <a:latin typeface="Cambria" pitchFamily="18" charset="0"/>
              <a:ea typeface="MS Mincho" pitchFamily="49" charset="-128"/>
            </a:endParaRPr>
          </a:p>
          <a:p>
            <a:pPr marL="0" indent="0" algn="just" eaLnBrk="1" hangingPunct="1">
              <a:lnSpc>
                <a:spcPct val="90000"/>
              </a:lnSpc>
              <a:buFontTx/>
              <a:buAutoNum type="arabicPeriod" startAt="2"/>
              <a:defRPr/>
            </a:pPr>
            <a:r>
              <a:rPr lang="it-IT" sz="1700" smtClean="0">
                <a:latin typeface="Cambria" pitchFamily="18" charset="0"/>
                <a:ea typeface="MS Mincho" pitchFamily="49" charset="-128"/>
              </a:rPr>
              <a:t>I </a:t>
            </a:r>
            <a:r>
              <a:rPr lang="it-IT" sz="1700" b="1" smtClean="0">
                <a:latin typeface="Cambria" pitchFamily="18" charset="0"/>
                <a:ea typeface="MS Mincho" pitchFamily="49" charset="-128"/>
              </a:rPr>
              <a:t>concept che derivano da un processo creativo</a:t>
            </a:r>
            <a:br>
              <a:rPr lang="it-IT" sz="1700" b="1" smtClean="0">
                <a:latin typeface="Cambria" pitchFamily="18" charset="0"/>
                <a:ea typeface="MS Mincho" pitchFamily="49" charset="-128"/>
              </a:rPr>
            </a:br>
            <a:r>
              <a:rPr lang="it-IT" sz="1700" smtClean="0">
                <a:latin typeface="Cambria" pitchFamily="18" charset="0"/>
                <a:ea typeface="MS Mincho" pitchFamily="49" charset="-128"/>
              </a:rPr>
              <a:t>E metodi creativi di gruppo normalmente stimolano i componenti a pensare e parlare integramente superando i normali confini della propria attività. </a:t>
            </a:r>
            <a:br>
              <a:rPr lang="it-IT" sz="1700" smtClean="0">
                <a:latin typeface="Cambria" pitchFamily="18" charset="0"/>
                <a:ea typeface="MS Mincho" pitchFamily="49" charset="-128"/>
              </a:rPr>
            </a:br>
            <a:r>
              <a:rPr lang="it-IT" sz="1700" smtClean="0">
                <a:latin typeface="Cambria" pitchFamily="18" charset="0"/>
                <a:ea typeface="MS Mincho" pitchFamily="49" charset="-128"/>
              </a:rPr>
              <a:t/>
            </a:r>
            <a:br>
              <a:rPr lang="it-IT" sz="1700" smtClean="0">
                <a:latin typeface="Cambria" pitchFamily="18" charset="0"/>
                <a:ea typeface="MS Mincho" pitchFamily="49" charset="-128"/>
              </a:rPr>
            </a:br>
            <a:r>
              <a:rPr lang="it-IT" sz="1700" smtClean="0">
                <a:latin typeface="Cambria" pitchFamily="18" charset="0"/>
                <a:ea typeface="MS Mincho" pitchFamily="49" charset="-128"/>
              </a:rPr>
              <a:t>Uno degli approcci più comuni al pensiero creativo di gruppo è il </a:t>
            </a:r>
            <a:r>
              <a:rPr lang="it-IT" sz="1700" b="1" i="1" smtClean="0">
                <a:latin typeface="Cambria" pitchFamily="18" charset="0"/>
                <a:ea typeface="MS Mincho" pitchFamily="49" charset="-128"/>
              </a:rPr>
              <a:t>Brainstorming:</a:t>
            </a:r>
            <a:r>
              <a:rPr lang="it-IT" sz="1700" smtClean="0">
                <a:latin typeface="Cambria" pitchFamily="18" charset="0"/>
                <a:ea typeface="MS Mincho" pitchFamily="49" charset="-128"/>
              </a:rPr>
              <a:t> con questo metodo i membri del gruppo cercano di produrre il maggior numero di idee senza preoccuparsi di organizzarle o valutarle.</a:t>
            </a:r>
            <a:br>
              <a:rPr lang="it-IT" sz="1700" smtClean="0">
                <a:latin typeface="Cambria" pitchFamily="18" charset="0"/>
                <a:ea typeface="MS Mincho" pitchFamily="49" charset="-128"/>
              </a:rPr>
            </a:br>
            <a:r>
              <a:rPr lang="it-IT" sz="1700" smtClean="0">
                <a:latin typeface="Cambria" pitchFamily="18" charset="0"/>
                <a:ea typeface="MS Mincho" pitchFamily="49" charset="-128"/>
              </a:rPr>
              <a:t/>
            </a:r>
            <a:br>
              <a:rPr lang="it-IT" sz="1700" smtClean="0">
                <a:latin typeface="Cambria" pitchFamily="18" charset="0"/>
                <a:ea typeface="MS Mincho" pitchFamily="49" charset="-128"/>
              </a:rPr>
            </a:br>
            <a:r>
              <a:rPr lang="it-IT" sz="1700" smtClean="0">
                <a:latin typeface="Cambria" pitchFamily="18" charset="0"/>
                <a:ea typeface="MS Mincho" pitchFamily="49" charset="-128"/>
              </a:rPr>
              <a:t>Esistono delle varianti di questo sistema che presentano tutte le seguenti caratteristiche: </a:t>
            </a:r>
          </a:p>
          <a:p>
            <a:pPr lvl="2" algn="just" eaLnBrk="1" hangingPunct="1">
              <a:lnSpc>
                <a:spcPct val="90000"/>
              </a:lnSpc>
              <a:defRPr/>
            </a:pPr>
            <a:r>
              <a:rPr lang="it-IT" sz="1400" smtClean="0">
                <a:latin typeface="Cambria" pitchFamily="18" charset="0"/>
                <a:ea typeface="MS Mincho" pitchFamily="49" charset="-128"/>
              </a:rPr>
              <a:t>Apertura alle idee degli altri e libera partecipazione</a:t>
            </a:r>
          </a:p>
          <a:p>
            <a:pPr lvl="2" algn="just" eaLnBrk="1" hangingPunct="1">
              <a:lnSpc>
                <a:spcPct val="90000"/>
              </a:lnSpc>
              <a:defRPr/>
            </a:pPr>
            <a:r>
              <a:rPr lang="it-IT" sz="1400" smtClean="0">
                <a:latin typeface="Cambria" pitchFamily="18" charset="0"/>
                <a:ea typeface="MS Mincho" pitchFamily="49" charset="-128"/>
              </a:rPr>
              <a:t>Incoraggiamento alla formulazione di molte idee difformi</a:t>
            </a:r>
          </a:p>
          <a:p>
            <a:pPr lvl="2" algn="just" eaLnBrk="1" hangingPunct="1">
              <a:lnSpc>
                <a:spcPct val="90000"/>
              </a:lnSpc>
              <a:defRPr/>
            </a:pPr>
            <a:r>
              <a:rPr lang="it-IT" sz="1400" smtClean="0">
                <a:latin typeface="Cambria" pitchFamily="18" charset="0"/>
                <a:ea typeface="MS Mincho" pitchFamily="49" charset="-128"/>
              </a:rPr>
              <a:t>Formulazione di concetti più elaborati partendo dalle idee degli altri membri</a:t>
            </a:r>
          </a:p>
          <a:p>
            <a:pPr lvl="2" algn="just" eaLnBrk="1" hangingPunct="1">
              <a:lnSpc>
                <a:spcPct val="90000"/>
              </a:lnSpc>
              <a:defRPr/>
            </a:pPr>
            <a:r>
              <a:rPr lang="it-IT" sz="1400" smtClean="0">
                <a:latin typeface="Cambria" pitchFamily="18" charset="0"/>
                <a:ea typeface="MS Mincho" pitchFamily="49" charset="-128"/>
              </a:rPr>
              <a:t>Orientamento al problema</a:t>
            </a:r>
          </a:p>
          <a:p>
            <a:pPr lvl="2" algn="just" eaLnBrk="1" hangingPunct="1">
              <a:lnSpc>
                <a:spcPct val="90000"/>
              </a:lnSpc>
              <a:defRPr/>
            </a:pPr>
            <a:r>
              <a:rPr lang="it-IT" sz="1400" smtClean="0">
                <a:latin typeface="Cambria" pitchFamily="18" charset="0"/>
                <a:ea typeface="MS Mincho" pitchFamily="49" charset="-128"/>
              </a:rPr>
              <a:t>Scelta un leader per la gestione della discussione</a:t>
            </a:r>
          </a:p>
          <a:p>
            <a:pPr marL="857250" lvl="1" indent="-457200" algn="just" eaLnBrk="1" hangingPunct="1">
              <a:lnSpc>
                <a:spcPct val="70000"/>
              </a:lnSpc>
              <a:buFont typeface="Arial" pitchFamily="34" charset="0"/>
              <a:buAutoNum type="arabicPeriod" startAt="2"/>
              <a:defRPr/>
            </a:pPr>
            <a:endParaRPr lang="it-IT" sz="2400" b="1" i="1" smtClean="0">
              <a:latin typeface="Cambria" pitchFamily="18" charset="0"/>
              <a:ea typeface="MS Mincho" pitchFamily="49" charset="-128"/>
            </a:endParaRPr>
          </a:p>
          <a:p>
            <a:pPr marL="0" indent="0" algn="just" eaLnBrk="1" hangingPunct="1">
              <a:lnSpc>
                <a:spcPct val="70000"/>
              </a:lnSpc>
              <a:buFontTx/>
              <a:buNone/>
              <a:defRPr/>
            </a:pPr>
            <a:endParaRPr lang="it-IT" sz="1700" b="1" i="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6FB33CC-AEA5-4DAB-B298-7AB085225F76}" type="slidenum">
              <a:rPr lang="en-GB" sz="1400" smtClean="0"/>
              <a:pPr eaLnBrk="1" hangingPunct="1">
                <a:defRPr/>
              </a:pPr>
              <a:t>18</a:t>
            </a:fld>
            <a:endParaRPr lang="en-GB" sz="1400" smtClean="0"/>
          </a:p>
        </p:txBody>
      </p:sp>
      <p:sp>
        <p:nvSpPr>
          <p:cNvPr id="86022"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lnSpc>
                <a:spcPct val="90000"/>
              </a:lnSpc>
              <a:buFontTx/>
              <a:buNone/>
              <a:defRPr/>
            </a:pPr>
            <a:r>
              <a:rPr lang="it-IT" sz="1900" b="1" smtClean="0">
                <a:latin typeface="Cambria" pitchFamily="18" charset="0"/>
                <a:ea typeface="MS Mincho" pitchFamily="49" charset="-128"/>
              </a:rPr>
              <a:t>LA VERIFICA DEI NUOVI PRODUCT CONCEPT </a:t>
            </a:r>
          </a:p>
          <a:p>
            <a:pPr marL="0" indent="0" algn="just" eaLnBrk="1" hangingPunct="1">
              <a:lnSpc>
                <a:spcPct val="90000"/>
              </a:lnSpc>
              <a:buFontTx/>
              <a:buNone/>
              <a:defRPr/>
            </a:pPr>
            <a:endParaRPr lang="it-IT" sz="1900" b="1" smtClean="0">
              <a:latin typeface="Cambria" pitchFamily="18" charset="0"/>
              <a:ea typeface="MS Mincho" pitchFamily="49" charset="-128"/>
            </a:endParaRPr>
          </a:p>
          <a:p>
            <a:pPr marL="0" indent="0" algn="just" eaLnBrk="1" hangingPunct="1">
              <a:lnSpc>
                <a:spcPct val="90000"/>
              </a:lnSpc>
              <a:buFontTx/>
              <a:buNone/>
              <a:defRPr/>
            </a:pPr>
            <a:r>
              <a:rPr lang="it-IT" sz="1900" b="1" i="1" smtClean="0">
                <a:latin typeface="Cambria" pitchFamily="18" charset="0"/>
                <a:ea typeface="MS Mincho" pitchFamily="49" charset="-128"/>
              </a:rPr>
              <a:t>I concept test</a:t>
            </a:r>
          </a:p>
          <a:p>
            <a:pPr marL="0" indent="0" algn="just" eaLnBrk="1" hangingPunct="1">
              <a:lnSpc>
                <a:spcPct val="90000"/>
              </a:lnSpc>
              <a:buFontTx/>
              <a:buNone/>
              <a:defRPr/>
            </a:pPr>
            <a:r>
              <a:rPr lang="it-IT" sz="1900" smtClean="0">
                <a:latin typeface="Cambria" pitchFamily="18" charset="0"/>
                <a:ea typeface="MS Mincho" pitchFamily="49" charset="-128"/>
              </a:rPr>
              <a:t>Lo scopo principale di un concept test è </a:t>
            </a:r>
            <a:r>
              <a:rPr lang="it-IT" sz="1900" i="1" smtClean="0">
                <a:latin typeface="Cambria" pitchFamily="18" charset="0"/>
                <a:ea typeface="MS Mincho" pitchFamily="49" charset="-128"/>
              </a:rPr>
              <a:t>scegliere l'idea più promettente tra un set di alternative, trarre una nozione iniziale delle prospettive commerciali del concept, scoprire quali segmenti di consumatori sarebbero maggiormente interessati e fornire delle direttive al processo di sviluppo del prodotto</a:t>
            </a:r>
          </a:p>
          <a:p>
            <a:pPr marL="0" indent="0" algn="just" eaLnBrk="1" hangingPunct="1">
              <a:lnSpc>
                <a:spcPct val="90000"/>
              </a:lnSpc>
              <a:buFontTx/>
              <a:buNone/>
              <a:defRPr/>
            </a:pPr>
            <a:endParaRPr lang="it-IT" sz="1900" b="1" i="1" smtClean="0">
              <a:latin typeface="Cambria" pitchFamily="18" charset="0"/>
              <a:ea typeface="MS Mincho" pitchFamily="49" charset="-128"/>
            </a:endParaRPr>
          </a:p>
          <a:p>
            <a:pPr marL="0" indent="0" algn="just" eaLnBrk="1" hangingPunct="1">
              <a:lnSpc>
                <a:spcPct val="90000"/>
              </a:lnSpc>
              <a:buFontTx/>
              <a:buNone/>
              <a:defRPr/>
            </a:pPr>
            <a:r>
              <a:rPr lang="it-IT" sz="1900" smtClean="0">
                <a:latin typeface="Cambria" pitchFamily="18" charset="0"/>
                <a:ea typeface="MS Mincho" pitchFamily="49" charset="-128"/>
              </a:rPr>
              <a:t>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approccio più comune consiste nel presentare ai clienti una definizione orale o scritta dell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idea di prodotto e registrare le loro reazioni </a:t>
            </a:r>
          </a:p>
          <a:p>
            <a:pPr marL="0" indent="0" algn="just" eaLnBrk="1" hangingPunct="1">
              <a:lnSpc>
                <a:spcPct val="90000"/>
              </a:lnSpc>
              <a:buFontTx/>
              <a:buNone/>
              <a:defRPr/>
            </a:pPr>
            <a:endParaRPr lang="it-IT" sz="1900" smtClean="0">
              <a:latin typeface="Cambria" pitchFamily="18" charset="0"/>
              <a:ea typeface="MS Mincho" pitchFamily="49" charset="-128"/>
            </a:endParaRPr>
          </a:p>
          <a:p>
            <a:pPr marL="0" indent="0" algn="just" eaLnBrk="1" hangingPunct="1">
              <a:lnSpc>
                <a:spcPct val="90000"/>
              </a:lnSpc>
              <a:buFontTx/>
              <a:buNone/>
              <a:defRPr/>
            </a:pPr>
            <a:r>
              <a:rPr lang="it-IT" sz="1900" smtClean="0">
                <a:latin typeface="Cambria" pitchFamily="18" charset="0"/>
                <a:ea typeface="MS Mincho" pitchFamily="49" charset="-128"/>
              </a:rPr>
              <a:t>Le procedure di raccolta dei dati rientrano in una di queste tre categorie: </a:t>
            </a:r>
          </a:p>
          <a:p>
            <a:pPr marL="0" indent="0" algn="just" eaLnBrk="1" hangingPunct="1">
              <a:lnSpc>
                <a:spcPct val="90000"/>
              </a:lnSpc>
              <a:defRPr/>
            </a:pPr>
            <a:r>
              <a:rPr lang="it-IT" sz="1900" b="1" i="1" smtClean="0">
                <a:latin typeface="Cambria" pitchFamily="18" charset="0"/>
                <a:ea typeface="MS Mincho" pitchFamily="49" charset="-128"/>
              </a:rPr>
              <a:t>I sondaggi</a:t>
            </a:r>
          </a:p>
          <a:p>
            <a:pPr marL="0" indent="0" algn="just" eaLnBrk="1" hangingPunct="1">
              <a:lnSpc>
                <a:spcPct val="90000"/>
              </a:lnSpc>
              <a:defRPr/>
            </a:pPr>
            <a:r>
              <a:rPr lang="it-IT" sz="1900" b="1" i="1" smtClean="0">
                <a:latin typeface="Cambria" pitchFamily="18" charset="0"/>
                <a:ea typeface="MS Mincho" pitchFamily="49" charset="-128"/>
              </a:rPr>
              <a:t>I focus group</a:t>
            </a:r>
          </a:p>
          <a:p>
            <a:pPr marL="0" indent="0" algn="just" eaLnBrk="1" hangingPunct="1">
              <a:lnSpc>
                <a:spcPct val="90000"/>
              </a:lnSpc>
              <a:defRPr/>
            </a:pPr>
            <a:r>
              <a:rPr lang="it-IT" sz="1900" b="1" i="1" smtClean="0">
                <a:latin typeface="Cambria" pitchFamily="18" charset="0"/>
                <a:ea typeface="MS Mincho" pitchFamily="49" charset="-128"/>
              </a:rPr>
              <a:t>Le dimostrazioni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E1550502-23E9-478B-A3D4-0D0647688DFD}" type="slidenum">
              <a:rPr lang="en-GB" sz="1400" smtClean="0"/>
              <a:pPr eaLnBrk="1" hangingPunct="1">
                <a:defRPr/>
              </a:pPr>
              <a:t>19</a:t>
            </a:fld>
            <a:endParaRPr lang="en-GB" sz="1400" smtClean="0"/>
          </a:p>
        </p:txBody>
      </p:sp>
      <p:sp>
        <p:nvSpPr>
          <p:cNvPr id="87046" name="CasellaDiTesto 1"/>
          <p:cNvSpPr txBox="1">
            <a:spLocks noChangeArrowheads="1"/>
          </p:cNvSpPr>
          <p:nvPr/>
        </p:nvSpPr>
        <p:spPr bwMode="auto">
          <a:xfrm>
            <a:off x="3482975" y="3084513"/>
            <a:ext cx="185738"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olo 1"/>
          <p:cNvSpPr>
            <a:spLocks noGrp="1"/>
          </p:cNvSpPr>
          <p:nvPr>
            <p:ph type="ctrTitle"/>
          </p:nvPr>
        </p:nvSpPr>
        <p:spPr>
          <a:xfrm>
            <a:off x="2339975" y="333375"/>
            <a:ext cx="6127750" cy="4267200"/>
          </a:xfrm>
          <a:extLst>
            <a:ext uri="{FAA26D3D-D897-4be2-8F04-BA451C77F1D7}"/>
          </a:extLst>
        </p:spPr>
        <p:txBody>
          <a:bodyPr/>
          <a:lstStyle/>
          <a:p>
            <a:pPr eaLnBrk="1" hangingPunct="1">
              <a:defRPr/>
            </a:pPr>
            <a:r>
              <a:rPr lang="it-IT" sz="6600" dirty="0"/>
              <a:t>Lezione </a:t>
            </a:r>
            <a:r>
              <a:rPr lang="it-IT" sz="6600" dirty="0" smtClean="0"/>
              <a:t>15</a:t>
            </a:r>
            <a:endParaRPr lang="it-IT" sz="6600" dirty="0"/>
          </a:p>
        </p:txBody>
      </p:sp>
      <p:sp>
        <p:nvSpPr>
          <p:cNvPr id="4099" name="Sottotitolo 2"/>
          <p:cNvSpPr>
            <a:spLocks noGrp="1"/>
          </p:cNvSpPr>
          <p:nvPr>
            <p:ph type="subTitle" idx="1"/>
          </p:nvPr>
        </p:nvSpPr>
        <p:spPr>
          <a:xfrm>
            <a:off x="2411413" y="3716338"/>
            <a:ext cx="6477000" cy="1981200"/>
          </a:xfrm>
          <a:extLst>
            <a:ext uri="{FAA26D3D-D897-4be2-8F04-BA451C77F1D7}"/>
          </a:extLst>
        </p:spPr>
        <p:txBody>
          <a:bodyPr/>
          <a:lstStyle/>
          <a:p>
            <a:pPr eaLnBrk="1" hangingPunct="1">
              <a:defRPr/>
            </a:pPr>
            <a:r>
              <a:rPr lang="it-IT" dirty="0" smtClean="0"/>
              <a:t>Lo sviluppo di nuovi prodotti</a:t>
            </a:r>
            <a:endParaRPr lang="it-IT"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buFontTx/>
              <a:buNone/>
              <a:defRPr/>
            </a:pPr>
            <a:r>
              <a:rPr lang="it-IT" sz="2000" b="1" smtClean="0">
                <a:latin typeface="Cambria" pitchFamily="18" charset="0"/>
                <a:ea typeface="MS Mincho" pitchFamily="49" charset="-128"/>
              </a:rPr>
              <a:t>LA VERIFICA DEI NUOVI PRODUCT CONCEPT </a:t>
            </a:r>
          </a:p>
          <a:p>
            <a:pPr marL="0" indent="0" algn="just" eaLnBrk="1" hangingPunct="1">
              <a:buFontTx/>
              <a:buNone/>
              <a:defRPr/>
            </a:pPr>
            <a:endParaRPr lang="it-IT" sz="2000" b="1" smtClean="0">
              <a:latin typeface="Cambria" pitchFamily="18" charset="0"/>
              <a:ea typeface="MS Mincho" pitchFamily="49" charset="-128"/>
            </a:endParaRPr>
          </a:p>
          <a:p>
            <a:pPr marL="0" indent="0" algn="just" eaLnBrk="1" hangingPunct="1">
              <a:buFontTx/>
              <a:buNone/>
              <a:defRPr/>
            </a:pPr>
            <a:r>
              <a:rPr lang="it-IT" sz="2000" b="1" i="1" smtClean="0">
                <a:latin typeface="Cambria" pitchFamily="18" charset="0"/>
                <a:ea typeface="MS Mincho" pitchFamily="49" charset="-128"/>
              </a:rPr>
              <a:t>I concept test e l</a:t>
            </a:r>
            <a:r>
              <a:rPr lang="it-IT" altLang="it-IT" sz="2000" b="1" i="1" smtClean="0">
                <a:latin typeface="Cambria" pitchFamily="18" charset="0"/>
                <a:ea typeface="MS Mincho" pitchFamily="49" charset="-128"/>
              </a:rPr>
              <a:t>’</a:t>
            </a:r>
            <a:r>
              <a:rPr lang="it-IT" sz="2000" b="1" i="1" smtClean="0">
                <a:latin typeface="Cambria" pitchFamily="18" charset="0"/>
                <a:ea typeface="MS Mincho" pitchFamily="49" charset="-128"/>
              </a:rPr>
              <a:t>analisi congiunta</a:t>
            </a:r>
          </a:p>
          <a:p>
            <a:pPr marL="0" indent="0" algn="just" eaLnBrk="1" hangingPunct="1">
              <a:buFontTx/>
              <a:buNone/>
              <a:defRPr/>
            </a:pPr>
            <a:endParaRPr lang="it-IT" sz="2000" b="1" i="1" smtClean="0">
              <a:latin typeface="Cambria" pitchFamily="18" charset="0"/>
              <a:ea typeface="MS Mincho" pitchFamily="49" charset="-128"/>
            </a:endParaRPr>
          </a:p>
          <a:p>
            <a:pPr marL="0" indent="0" algn="just" eaLnBrk="1" hangingPunct="1">
              <a:buFontTx/>
              <a:buNone/>
              <a:defRPr/>
            </a:pPr>
            <a:r>
              <a:rPr lang="it-IT" sz="2000" smtClean="0">
                <a:latin typeface="Cambria" pitchFamily="18" charset="0"/>
                <a:ea typeface="MS Mincho" pitchFamily="49" charset="-128"/>
              </a:rPr>
              <a:t>L</a:t>
            </a:r>
            <a:r>
              <a:rPr lang="it-IT" altLang="it-IT" sz="2000" smtClean="0">
                <a:latin typeface="Cambria" pitchFamily="18" charset="0"/>
                <a:ea typeface="MS Mincho" pitchFamily="49" charset="-128"/>
              </a:rPr>
              <a:t>’</a:t>
            </a:r>
            <a:r>
              <a:rPr lang="it-IT" altLang="ja-JP" sz="2000" b="1" i="1" smtClean="0">
                <a:latin typeface="Cambria" pitchFamily="18" charset="0"/>
                <a:ea typeface="MS Mincho" pitchFamily="49" charset="-128"/>
              </a:rPr>
              <a:t>analisi congiunta </a:t>
            </a:r>
            <a:r>
              <a:rPr lang="it-IT" altLang="ja-JP" sz="2000" smtClean="0">
                <a:latin typeface="Cambria" pitchFamily="18" charset="0"/>
                <a:ea typeface="MS Mincho" pitchFamily="49" charset="-128"/>
              </a:rPr>
              <a:t>è un metodo impiegato comunemente per le ricerche di marketing e consente di determinare in che modo i clienti valutano vari attributi delle caratteristiche del prodotto in termini concettuali o teoretici </a:t>
            </a:r>
          </a:p>
          <a:p>
            <a:pPr marL="0" indent="0" algn="just" eaLnBrk="1" hangingPunct="1">
              <a:buFontTx/>
              <a:buNone/>
              <a:defRPr/>
            </a:pPr>
            <a:endParaRPr lang="it-IT" sz="2000" smtClean="0">
              <a:latin typeface="Cambria" pitchFamily="18" charset="0"/>
              <a:ea typeface="MS Mincho" pitchFamily="49" charset="-128"/>
            </a:endParaRPr>
          </a:p>
          <a:p>
            <a:pPr marL="0" indent="0" algn="just" eaLnBrk="1" hangingPunct="1">
              <a:buFontTx/>
              <a:buNone/>
              <a:defRPr/>
            </a:pPr>
            <a:r>
              <a:rPr lang="it-IT" sz="2000" smtClean="0">
                <a:latin typeface="Cambria" pitchFamily="18" charset="0"/>
                <a:ea typeface="MS Mincho" pitchFamily="49" charset="-128"/>
              </a:rPr>
              <a:t>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idea di base è che da una classifica di vari product concept si possono ricavare non soltanto il concept più diffuso, ma anche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utilità riconosciuta dai clienti ai valori specifici di ciascuna caratteristica del prodotto </a:t>
            </a:r>
            <a:br>
              <a:rPr lang="it-IT" sz="2000" smtClean="0">
                <a:latin typeface="Cambria" pitchFamily="18" charset="0"/>
                <a:ea typeface="MS Mincho" pitchFamily="49" charset="-128"/>
              </a:rPr>
            </a:br>
            <a:r>
              <a:rPr lang="it-IT" sz="2000" smtClean="0">
                <a:latin typeface="Cambria" pitchFamily="18" charset="0"/>
                <a:ea typeface="MS Mincho" pitchFamily="49" charset="-128"/>
              </a:rPr>
              <a:t/>
            </a:r>
            <a:br>
              <a:rPr lang="it-IT" sz="2000" smtClean="0">
                <a:latin typeface="Cambria" pitchFamily="18" charset="0"/>
                <a:ea typeface="MS Mincho" pitchFamily="49" charset="-128"/>
              </a:rPr>
            </a:br>
            <a:r>
              <a:rPr lang="it-IT" sz="2000" smtClean="0">
                <a:latin typeface="Cambria" pitchFamily="18" charset="0"/>
                <a:ea typeface="MS Mincho" pitchFamily="49" charset="-128"/>
              </a:rPr>
              <a:t>Queste valutazioni aiutano il management a definire ulteriormente il concept del prodotto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B6D9F738-57F3-4A52-9BA0-D1187D8F97F4}" type="slidenum">
              <a:rPr lang="en-GB" sz="1400" smtClean="0"/>
              <a:pPr eaLnBrk="1" hangingPunct="1">
                <a:defRPr/>
              </a:pPr>
              <a:t>20</a:t>
            </a:fld>
            <a:endParaRPr lang="en-GB" sz="1400" smtClean="0"/>
          </a:p>
        </p:txBody>
      </p:sp>
      <p:sp>
        <p:nvSpPr>
          <p:cNvPr id="88070" name="CasellaDiTesto 1"/>
          <p:cNvSpPr txBox="1">
            <a:spLocks noChangeArrowheads="1"/>
          </p:cNvSpPr>
          <p:nvPr/>
        </p:nvSpPr>
        <p:spPr bwMode="auto">
          <a:xfrm>
            <a:off x="10980738" y="4005263"/>
            <a:ext cx="185737"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buFontTx/>
              <a:buNone/>
              <a:defRPr/>
            </a:pPr>
            <a:r>
              <a:rPr lang="it-IT" sz="1700" b="1" smtClean="0">
                <a:latin typeface="Cambria" pitchFamily="18" charset="0"/>
                <a:ea typeface="MS Mincho" pitchFamily="49" charset="-128"/>
              </a:rPr>
              <a:t>LA DEFINIZIONE DEL PRODOTTO</a:t>
            </a:r>
          </a:p>
          <a:p>
            <a:pPr marL="0" indent="0" algn="just" eaLnBrk="1" hangingPunct="1">
              <a:buFontTx/>
              <a:buNone/>
              <a:defRPr/>
            </a:pPr>
            <a:endParaRPr lang="it-IT" sz="1700" smtClean="0">
              <a:latin typeface="Cambria" pitchFamily="18" charset="0"/>
              <a:ea typeface="MS Mincho" pitchFamily="49" charset="-128"/>
            </a:endParaRPr>
          </a:p>
          <a:p>
            <a:pPr marL="0" indent="0" algn="just" eaLnBrk="1" hangingPunct="1">
              <a:buFontTx/>
              <a:buNone/>
              <a:defRPr/>
            </a:pPr>
            <a:r>
              <a:rPr lang="it-IT" sz="1700" smtClean="0">
                <a:latin typeface="Cambria" pitchFamily="18" charset="0"/>
                <a:ea typeface="MS Mincho" pitchFamily="49" charset="-128"/>
              </a:rPr>
              <a:t>Grazie ai concept test e all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analisi congiunta, 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impresa riesce a individuare i concept con il maggior potenziale di successo</a:t>
            </a:r>
          </a:p>
          <a:p>
            <a:pPr marL="0" indent="0" algn="just" eaLnBrk="1" hangingPunct="1">
              <a:buFontTx/>
              <a:buNone/>
              <a:defRPr/>
            </a:pPr>
            <a:endParaRPr lang="it-IT" sz="1700" b="1" i="1" smtClean="0">
              <a:latin typeface="Cambria" pitchFamily="18" charset="0"/>
              <a:ea typeface="MS Mincho" pitchFamily="49" charset="-128"/>
            </a:endParaRPr>
          </a:p>
          <a:p>
            <a:pPr marL="0" indent="0" algn="just" eaLnBrk="1" hangingPunct="1">
              <a:buFontTx/>
              <a:buNone/>
              <a:defRPr/>
            </a:pPr>
            <a:r>
              <a:rPr lang="it-IT" sz="1700" smtClean="0">
                <a:latin typeface="Cambria" pitchFamily="18" charset="0"/>
                <a:ea typeface="MS Mincho" pitchFamily="49" charset="-128"/>
              </a:rPr>
              <a:t>La fase di </a:t>
            </a:r>
            <a:r>
              <a:rPr lang="it-IT" sz="1700" b="1" i="1" smtClean="0">
                <a:latin typeface="Cambria" pitchFamily="18" charset="0"/>
                <a:ea typeface="MS Mincho" pitchFamily="49" charset="-128"/>
              </a:rPr>
              <a:t>definizione di prodotto </a:t>
            </a:r>
            <a:r>
              <a:rPr lang="it-IT" sz="1700" smtClean="0">
                <a:latin typeface="Cambria" pitchFamily="18" charset="0"/>
                <a:ea typeface="MS Mincho" pitchFamily="49" charset="-128"/>
              </a:rPr>
              <a:t>o di </a:t>
            </a:r>
            <a:r>
              <a:rPr lang="it-IT" sz="1700" b="1" i="1" smtClean="0">
                <a:latin typeface="Cambria" pitchFamily="18" charset="0"/>
                <a:ea typeface="MS Mincho" pitchFamily="49" charset="-128"/>
              </a:rPr>
              <a:t>sviluppo del prodotto </a:t>
            </a:r>
            <a:r>
              <a:rPr lang="it-IT" sz="1700" smtClean="0">
                <a:latin typeface="Cambria" pitchFamily="18" charset="0"/>
                <a:ea typeface="MS Mincho" pitchFamily="49" charset="-128"/>
              </a:rPr>
              <a:t>è lo stadio in cui si attua la trasformazione dei concept in prodotti effettivi, che verranno a loro volta sottoposti a ulteriori test basati sull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interazione con i clienti</a:t>
            </a:r>
          </a:p>
          <a:p>
            <a:pPr marL="0" indent="0" algn="just" eaLnBrk="1" hangingPunct="1">
              <a:buFontTx/>
              <a:buNone/>
              <a:defRPr/>
            </a:pPr>
            <a:endParaRPr lang="it-IT" sz="1700" b="1" i="1" smtClean="0">
              <a:latin typeface="Cambria" pitchFamily="18" charset="0"/>
              <a:ea typeface="MS Mincho" pitchFamily="49" charset="-128"/>
            </a:endParaRPr>
          </a:p>
          <a:p>
            <a:pPr marL="0" indent="0" algn="just" eaLnBrk="1" hangingPunct="1">
              <a:buFontTx/>
              <a:buNone/>
              <a:defRPr/>
            </a:pPr>
            <a:r>
              <a:rPr lang="it-IT" sz="1700" smtClean="0">
                <a:latin typeface="Cambria" pitchFamily="18" charset="0"/>
                <a:ea typeface="MS Mincho" pitchFamily="49" charset="-128"/>
              </a:rPr>
              <a:t>Un buon design non implica solo un</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alta qualità funzionale ma anche la finalizzazione di un prodotto che non presenti caratteristiche superflue di cui il cliente non ha bisogno e incompatibili con le caratteristiche fisiche dei componenti</a:t>
            </a:r>
          </a:p>
          <a:p>
            <a:pPr marL="0" indent="0" algn="just" eaLnBrk="1" hangingPunct="1">
              <a:buFontTx/>
              <a:buNone/>
              <a:defRPr/>
            </a:pPr>
            <a:endParaRPr lang="it-IT" sz="1700" b="1" i="1" smtClean="0">
              <a:latin typeface="Cambria" pitchFamily="18" charset="0"/>
              <a:ea typeface="MS Mincho" pitchFamily="49" charset="-128"/>
            </a:endParaRPr>
          </a:p>
          <a:p>
            <a:pPr marL="0" indent="0" algn="just" eaLnBrk="1" hangingPunct="1">
              <a:buFontTx/>
              <a:buNone/>
              <a:defRPr/>
            </a:pPr>
            <a:r>
              <a:rPr lang="it-IT" sz="1700" smtClean="0">
                <a:latin typeface="Cambria" pitchFamily="18" charset="0"/>
                <a:ea typeface="MS Mincho" pitchFamily="49" charset="-128"/>
              </a:rPr>
              <a:t>I bisogni del cliente possono essere divisi in tre categorie:</a:t>
            </a:r>
          </a:p>
          <a:p>
            <a:pPr marL="0" indent="0" algn="just" eaLnBrk="1" hangingPunct="1">
              <a:defRPr/>
            </a:pPr>
            <a:r>
              <a:rPr lang="it-IT" sz="1700" i="1" smtClean="0">
                <a:latin typeface="Cambria" pitchFamily="18" charset="0"/>
                <a:ea typeface="MS Mincho" pitchFamily="49" charset="-128"/>
              </a:rPr>
              <a:t>Bisogni primari </a:t>
            </a:r>
          </a:p>
          <a:p>
            <a:pPr marL="0" indent="0" algn="just" eaLnBrk="1" hangingPunct="1">
              <a:defRPr/>
            </a:pPr>
            <a:r>
              <a:rPr lang="it-IT" sz="1700" i="1" smtClean="0">
                <a:latin typeface="Cambria" pitchFamily="18" charset="0"/>
                <a:ea typeface="MS Mincho" pitchFamily="49" charset="-128"/>
              </a:rPr>
              <a:t>Bisogni secondari</a:t>
            </a:r>
          </a:p>
          <a:p>
            <a:pPr marL="0" indent="0" algn="just" eaLnBrk="1" hangingPunct="1">
              <a:defRPr/>
            </a:pPr>
            <a:r>
              <a:rPr lang="it-IT" sz="1700" i="1" smtClean="0">
                <a:latin typeface="Cambria" pitchFamily="18" charset="0"/>
                <a:ea typeface="MS Mincho" pitchFamily="49" charset="-128"/>
              </a:rPr>
              <a:t>Bisogni terziari</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801B66B-E718-40F6-89BB-3A8890FE5F23}" type="slidenum">
              <a:rPr lang="en-GB" sz="1400" smtClean="0"/>
              <a:pPr eaLnBrk="1" hangingPunct="1">
                <a:defRPr/>
              </a:pPr>
              <a:t>21</a:t>
            </a:fld>
            <a:endParaRPr lang="en-GB" sz="1400" smtClean="0"/>
          </a:p>
        </p:txBody>
      </p:sp>
      <p:sp>
        <p:nvSpPr>
          <p:cNvPr id="89094" name="CasellaDiTesto 1"/>
          <p:cNvSpPr txBox="1">
            <a:spLocks noChangeArrowheads="1"/>
          </p:cNvSpPr>
          <p:nvPr/>
        </p:nvSpPr>
        <p:spPr bwMode="auto">
          <a:xfrm>
            <a:off x="10980738" y="4005263"/>
            <a:ext cx="185737"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805487"/>
          </a:xfrm>
          <a:extLst>
            <a:ext uri="{FAA26D3D-D897-4be2-8F04-BA451C77F1D7}"/>
          </a:extLst>
        </p:spPr>
        <p:txBody>
          <a:bodyPr>
            <a:normAutofit/>
          </a:bodyPr>
          <a:lstStyle/>
          <a:p>
            <a:pPr marL="0" indent="0" algn="just" eaLnBrk="1" hangingPunct="1">
              <a:lnSpc>
                <a:spcPct val="90000"/>
              </a:lnSpc>
              <a:buFontTx/>
              <a:buNone/>
              <a:defRPr/>
            </a:pPr>
            <a:r>
              <a:rPr lang="it-IT" sz="1600" b="1" smtClean="0">
                <a:latin typeface="Cambria" pitchFamily="18" charset="0"/>
                <a:ea typeface="MS Mincho" pitchFamily="49" charset="-128"/>
              </a:rPr>
              <a:t>LA BUSINESS ANALYSIS: LA PREVISIONE DELLA DOMANDA</a:t>
            </a:r>
          </a:p>
          <a:p>
            <a:pPr marL="0" indent="0" algn="just" eaLnBrk="1" hangingPunct="1">
              <a:lnSpc>
                <a:spcPct val="90000"/>
              </a:lnSpc>
              <a:buFontTx/>
              <a:buNone/>
              <a:defRPr/>
            </a:pPr>
            <a:endParaRPr lang="it-IT" sz="1600" b="1" i="1" smtClean="0">
              <a:latin typeface="Cambria" pitchFamily="18" charset="0"/>
              <a:ea typeface="MS Mincho" pitchFamily="49" charset="-128"/>
            </a:endParaRPr>
          </a:p>
          <a:p>
            <a:pPr marL="0" indent="0" algn="just" eaLnBrk="1" hangingPunct="1">
              <a:lnSpc>
                <a:spcPct val="90000"/>
              </a:lnSpc>
              <a:buFontTx/>
              <a:buNone/>
              <a:defRPr/>
            </a:pPr>
            <a:r>
              <a:rPr lang="it-IT" sz="1600" smtClean="0">
                <a:latin typeface="Cambria" pitchFamily="18" charset="0"/>
                <a:ea typeface="MS Mincho" pitchFamily="49" charset="-128"/>
              </a:rPr>
              <a:t>Dopo la fase di design, per la previsione della domanda, una parte fondamentale della business analysis, l</a:t>
            </a:r>
            <a:r>
              <a:rPr lang="it-IT" altLang="it-IT" sz="1600" smtClean="0">
                <a:latin typeface="Cambria" pitchFamily="18" charset="0"/>
                <a:ea typeface="MS Mincho" pitchFamily="49" charset="-128"/>
              </a:rPr>
              <a:t>’</a:t>
            </a:r>
            <a:r>
              <a:rPr lang="it-IT" sz="1600" smtClean="0">
                <a:latin typeface="Cambria" pitchFamily="18" charset="0"/>
                <a:ea typeface="MS Mincho" pitchFamily="49" charset="-128"/>
              </a:rPr>
              <a:t>impresa può scegliere tra vari metodi:</a:t>
            </a:r>
          </a:p>
          <a:p>
            <a:pPr marL="0" indent="0" algn="just" eaLnBrk="1" hangingPunct="1">
              <a:lnSpc>
                <a:spcPct val="90000"/>
              </a:lnSpc>
              <a:buFontTx/>
              <a:buNone/>
              <a:defRPr/>
            </a:pPr>
            <a:endParaRPr lang="it-IT" sz="1600" smtClean="0">
              <a:latin typeface="Cambria" pitchFamily="18" charset="0"/>
              <a:ea typeface="MS Mincho" pitchFamily="49" charset="-128"/>
            </a:endParaRPr>
          </a:p>
          <a:p>
            <a:pPr marL="0" indent="0" algn="just" eaLnBrk="1" hangingPunct="1">
              <a:lnSpc>
                <a:spcPct val="90000"/>
              </a:lnSpc>
              <a:buFontTx/>
              <a:buAutoNum type="arabicPeriod"/>
              <a:defRPr/>
            </a:pPr>
            <a:r>
              <a:rPr lang="it-IT" sz="1600" b="1" smtClean="0">
                <a:latin typeface="Cambria" pitchFamily="18" charset="0"/>
                <a:ea typeface="MS Mincho" pitchFamily="49" charset="-128"/>
              </a:rPr>
              <a:t>I test di utilizzo</a:t>
            </a:r>
            <a:br>
              <a:rPr lang="it-IT" sz="1600" b="1" smtClean="0">
                <a:latin typeface="Cambria" pitchFamily="18" charset="0"/>
                <a:ea typeface="MS Mincho" pitchFamily="49" charset="-128"/>
              </a:rPr>
            </a:br>
            <a:r>
              <a:rPr lang="it-IT" sz="1600" smtClean="0">
                <a:latin typeface="Cambria" pitchFamily="18" charset="0"/>
                <a:ea typeface="MS Mincho" pitchFamily="49" charset="-128"/>
              </a:rPr>
              <a:t>Questo tipo di ricerca consiste nell</a:t>
            </a:r>
            <a:r>
              <a:rPr lang="it-IT" altLang="it-IT" sz="1600" smtClean="0">
                <a:latin typeface="Cambria" pitchFamily="18" charset="0"/>
                <a:ea typeface="MS Mincho" pitchFamily="49" charset="-128"/>
              </a:rPr>
              <a:t>’</a:t>
            </a:r>
            <a:r>
              <a:rPr lang="it-IT" sz="1600" smtClean="0">
                <a:latin typeface="Cambria" pitchFamily="18" charset="0"/>
                <a:ea typeface="MS Mincho" pitchFamily="49" charset="-128"/>
              </a:rPr>
              <a:t>avviare la produzione e indurre i potenziali clienti alla prova</a:t>
            </a:r>
            <a:br>
              <a:rPr lang="it-IT" sz="1600" smtClean="0">
                <a:latin typeface="Cambria" pitchFamily="18" charset="0"/>
                <a:ea typeface="MS Mincho" pitchFamily="49" charset="-128"/>
              </a:rPr>
            </a:br>
            <a:r>
              <a:rPr lang="it-IT" sz="1600" smtClean="0">
                <a:latin typeface="Cambria" pitchFamily="18" charset="0"/>
                <a:ea typeface="MS Mincho" pitchFamily="49" charset="-128"/>
              </a:rPr>
              <a:t/>
            </a:r>
            <a:br>
              <a:rPr lang="it-IT" sz="1600" smtClean="0">
                <a:latin typeface="Cambria" pitchFamily="18" charset="0"/>
                <a:ea typeface="MS Mincho" pitchFamily="49" charset="-128"/>
              </a:rPr>
            </a:br>
            <a:r>
              <a:rPr lang="it-IT" sz="1600" smtClean="0">
                <a:latin typeface="Cambria" pitchFamily="18" charset="0"/>
                <a:ea typeface="MS Mincho" pitchFamily="49" charset="-128"/>
              </a:rPr>
              <a:t>Obiettivo: </a:t>
            </a:r>
            <a:r>
              <a:rPr lang="it-IT" sz="1600" i="1" smtClean="0">
                <a:latin typeface="Cambria" pitchFamily="18" charset="0"/>
                <a:ea typeface="MS Mincho" pitchFamily="49" charset="-128"/>
              </a:rPr>
              <a:t>scoprire i difetti del prodotto, valutarne le prospettive commerciali, le formulazioni alternative, scoprire il richiamo del prodotto su vari segmenti di mercato e, idealmente, acquisire nuove idee per ulteriori elementi del programma di marketing</a:t>
            </a:r>
            <a:br>
              <a:rPr lang="it-IT" sz="1600" i="1" smtClean="0">
                <a:latin typeface="Cambria" pitchFamily="18" charset="0"/>
                <a:ea typeface="MS Mincho" pitchFamily="49" charset="-128"/>
              </a:rPr>
            </a:br>
            <a:r>
              <a:rPr lang="it-IT" sz="1600" i="1" smtClean="0">
                <a:latin typeface="Cambria" pitchFamily="18" charset="0"/>
                <a:ea typeface="MS Mincho" pitchFamily="49" charset="-128"/>
              </a:rPr>
              <a:t/>
            </a:r>
            <a:br>
              <a:rPr lang="it-IT" sz="1600" i="1" smtClean="0">
                <a:latin typeface="Cambria" pitchFamily="18" charset="0"/>
                <a:ea typeface="MS Mincho" pitchFamily="49" charset="-128"/>
              </a:rPr>
            </a:br>
            <a:r>
              <a:rPr lang="it-IT" sz="1600" smtClean="0">
                <a:latin typeface="Cambria" pitchFamily="18" charset="0"/>
                <a:ea typeface="MS Mincho" pitchFamily="49" charset="-128"/>
              </a:rPr>
              <a:t>Esistono tre test di utilizzo:</a:t>
            </a:r>
          </a:p>
          <a:p>
            <a:pPr marL="1257300" lvl="2" indent="-457200" algn="just" eaLnBrk="1" hangingPunct="1">
              <a:lnSpc>
                <a:spcPct val="90000"/>
              </a:lnSpc>
              <a:buFontTx/>
              <a:buAutoNum type="arabicPeriod"/>
              <a:defRPr/>
            </a:pPr>
            <a:r>
              <a:rPr lang="it-IT" sz="1400" i="1" smtClean="0">
                <a:latin typeface="Cambria" pitchFamily="18" charset="0"/>
                <a:ea typeface="MS Mincho" pitchFamily="49" charset="-128"/>
              </a:rPr>
              <a:t>In questo test iniziale le imprese tendono a rivolgersi a piccoli campioni di consumatori, talvolta direttamente a un gruppo di dipendenti </a:t>
            </a:r>
          </a:p>
          <a:p>
            <a:pPr marL="1257300" lvl="2" indent="-457200" algn="just" eaLnBrk="1" hangingPunct="1">
              <a:lnSpc>
                <a:spcPct val="90000"/>
              </a:lnSpc>
              <a:buFontTx/>
              <a:buAutoNum type="arabicPeriod"/>
              <a:defRPr/>
            </a:pPr>
            <a:r>
              <a:rPr lang="it-IT" sz="1400" i="1" smtClean="0">
                <a:latin typeface="Cambria" pitchFamily="18" charset="0"/>
                <a:ea typeface="MS Mincho" pitchFamily="49" charset="-128"/>
              </a:rPr>
              <a:t>Il secondo tipo di test prevede la sperimentazione del prodotto da parte di un ristretto gruppo di consumatori per un arco di tempo limitato, al termine del quale vengono chieste ai soggetti delle considerazioni relative al nuovo prodotto </a:t>
            </a:r>
          </a:p>
          <a:p>
            <a:pPr marL="1257300" lvl="2" indent="-457200" algn="just" eaLnBrk="1" hangingPunct="1">
              <a:lnSpc>
                <a:spcPct val="90000"/>
              </a:lnSpc>
              <a:buFontTx/>
              <a:buAutoNum type="arabicPeriod"/>
              <a:defRPr/>
            </a:pPr>
            <a:r>
              <a:rPr lang="it-IT" sz="1400" i="1" smtClean="0">
                <a:latin typeface="Cambria" pitchFamily="18" charset="0"/>
                <a:ea typeface="MS Mincho" pitchFamily="49" charset="-128"/>
              </a:rPr>
              <a:t>La forma di test più elaborata richiede la sperimentazione del prodotto in ambito domestico, lavorativo o industriale per un periodo di tempo piuttosto lungo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A838F02-64BB-43C6-BD45-EE24609AC3A0}" type="slidenum">
              <a:rPr lang="en-GB" sz="1400" smtClean="0"/>
              <a:pPr eaLnBrk="1" hangingPunct="1">
                <a:defRPr/>
              </a:pPr>
              <a:t>22</a:t>
            </a:fld>
            <a:endParaRPr lang="en-GB" sz="1400" smtClean="0"/>
          </a:p>
        </p:txBody>
      </p:sp>
      <p:sp>
        <p:nvSpPr>
          <p:cNvPr id="90118" name="CasellaDiTesto 1"/>
          <p:cNvSpPr txBox="1">
            <a:spLocks noChangeArrowheads="1"/>
          </p:cNvSpPr>
          <p:nvPr/>
        </p:nvSpPr>
        <p:spPr bwMode="auto">
          <a:xfrm>
            <a:off x="10980738" y="4005263"/>
            <a:ext cx="185737"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lnSpc>
                <a:spcPct val="90000"/>
              </a:lnSpc>
              <a:buFontTx/>
              <a:buNone/>
              <a:defRPr/>
            </a:pPr>
            <a:r>
              <a:rPr lang="it-IT" sz="1900" b="1" smtClean="0">
                <a:latin typeface="Cambria" pitchFamily="18" charset="0"/>
                <a:ea typeface="MS Mincho" pitchFamily="49" charset="-128"/>
              </a:rPr>
              <a:t>LA BUSINESS ANALYSIS: LA PREVISIONE DELLA DOMANDA</a:t>
            </a:r>
          </a:p>
          <a:p>
            <a:pPr marL="0" indent="0" algn="just" eaLnBrk="1" hangingPunct="1">
              <a:lnSpc>
                <a:spcPct val="90000"/>
              </a:lnSpc>
              <a:buFontTx/>
              <a:buNone/>
              <a:defRPr/>
            </a:pPr>
            <a:endParaRPr lang="it-IT" sz="1900" b="1" i="1" smtClean="0">
              <a:latin typeface="Cambria" pitchFamily="18" charset="0"/>
              <a:ea typeface="MS Mincho" pitchFamily="49" charset="-128"/>
            </a:endParaRPr>
          </a:p>
          <a:p>
            <a:pPr marL="0" indent="0" algn="just" eaLnBrk="1" hangingPunct="1">
              <a:lnSpc>
                <a:spcPct val="90000"/>
              </a:lnSpc>
              <a:buFontTx/>
              <a:buNone/>
              <a:defRPr/>
            </a:pPr>
            <a:r>
              <a:rPr lang="it-IT" sz="1900" smtClean="0">
                <a:latin typeface="Cambria" pitchFamily="18" charset="0"/>
                <a:ea typeface="MS Mincho" pitchFamily="49" charset="-128"/>
              </a:rPr>
              <a:t>Dopo la fase di design, per la previsione della domanda, una parte fondamentale della business analysis, 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impresa può scegliere tra vari metodi:</a:t>
            </a:r>
          </a:p>
          <a:p>
            <a:pPr marL="0" indent="0" algn="just" eaLnBrk="1" hangingPunct="1">
              <a:lnSpc>
                <a:spcPct val="90000"/>
              </a:lnSpc>
              <a:buFontTx/>
              <a:buNone/>
              <a:defRPr/>
            </a:pPr>
            <a:endParaRPr lang="it-IT" sz="1900" smtClean="0">
              <a:latin typeface="Cambria" pitchFamily="18" charset="0"/>
              <a:ea typeface="MS Mincho" pitchFamily="49" charset="-128"/>
            </a:endParaRPr>
          </a:p>
          <a:p>
            <a:pPr marL="0" indent="0" algn="just" eaLnBrk="1" hangingPunct="1">
              <a:lnSpc>
                <a:spcPct val="90000"/>
              </a:lnSpc>
              <a:buFontTx/>
              <a:buAutoNum type="arabicPeriod" startAt="2"/>
              <a:defRPr/>
            </a:pPr>
            <a:r>
              <a:rPr lang="it-IT" sz="1900" b="1" smtClean="0">
                <a:latin typeface="Cambria" pitchFamily="18" charset="0"/>
                <a:ea typeface="MS Mincho" pitchFamily="49" charset="-128"/>
              </a:rPr>
              <a:t>I test di mercato</a:t>
            </a:r>
            <a:br>
              <a:rPr lang="it-IT" sz="1900" b="1" smtClean="0">
                <a:latin typeface="Cambria" pitchFamily="18" charset="0"/>
                <a:ea typeface="MS Mincho" pitchFamily="49" charset="-128"/>
              </a:rPr>
            </a:br>
            <a:r>
              <a:rPr lang="it-IT" sz="1900" smtClean="0">
                <a:latin typeface="Cambria" pitchFamily="18" charset="0"/>
                <a:ea typeface="MS Mincho" pitchFamily="49" charset="-128"/>
              </a:rPr>
              <a:t>Sono i test più realistici in assoluto</a:t>
            </a:r>
            <a:br>
              <a:rPr lang="it-IT" sz="1900" smtClean="0">
                <a:latin typeface="Cambria" pitchFamily="18" charset="0"/>
                <a:ea typeface="MS Mincho" pitchFamily="49" charset="-128"/>
              </a:rPr>
            </a:br>
            <a:r>
              <a:rPr lang="it-IT" sz="1900" smtClean="0">
                <a:latin typeface="Cambria" pitchFamily="18" charset="0"/>
                <a:ea typeface="MS Mincho" pitchFamily="49" charset="-128"/>
              </a:rPr>
              <a:t/>
            </a:r>
            <a:br>
              <a:rPr lang="it-IT" sz="1900" smtClean="0">
                <a:latin typeface="Cambria" pitchFamily="18" charset="0"/>
                <a:ea typeface="MS Mincho" pitchFamily="49" charset="-128"/>
              </a:rPr>
            </a:br>
            <a:r>
              <a:rPr lang="it-IT" sz="1900" smtClean="0">
                <a:latin typeface="Cambria" pitchFamily="18" charset="0"/>
                <a:ea typeface="MS Mincho" pitchFamily="49" charset="-128"/>
              </a:rPr>
              <a:t>Obiettivo: </a:t>
            </a:r>
            <a:r>
              <a:rPr lang="it-IT" sz="1900" i="1" smtClean="0">
                <a:latin typeface="Cambria" pitchFamily="18" charset="0"/>
                <a:ea typeface="MS Mincho" pitchFamily="49" charset="-128"/>
              </a:rPr>
              <a:t>elaborare previsioni di vendita e dei profitti nella prospettiva del lancio del nuovo prodotto ed effettuare una prova che collaudi le attività di marketing, distribuzione e produzione prima di intraprendere le operazioni su larga scala</a:t>
            </a:r>
            <a:br>
              <a:rPr lang="it-IT" sz="1900" i="1" smtClean="0">
                <a:latin typeface="Cambria" pitchFamily="18" charset="0"/>
                <a:ea typeface="MS Mincho" pitchFamily="49" charset="-128"/>
              </a:rPr>
            </a:br>
            <a:r>
              <a:rPr lang="it-IT" sz="1900" i="1" smtClean="0">
                <a:latin typeface="Cambria" pitchFamily="18" charset="0"/>
                <a:ea typeface="MS Mincho" pitchFamily="49" charset="-128"/>
              </a:rPr>
              <a:t/>
            </a:r>
            <a:br>
              <a:rPr lang="it-IT" sz="1900" i="1" smtClean="0">
                <a:latin typeface="Cambria" pitchFamily="18" charset="0"/>
                <a:ea typeface="MS Mincho" pitchFamily="49" charset="-128"/>
              </a:rPr>
            </a:br>
            <a:r>
              <a:rPr lang="it-IT" sz="1900" smtClean="0">
                <a:latin typeface="Cambria" pitchFamily="18" charset="0"/>
                <a:ea typeface="MS Mincho" pitchFamily="49" charset="-128"/>
              </a:rPr>
              <a:t> Principali parametri adottati:</a:t>
            </a:r>
          </a:p>
          <a:p>
            <a:pPr lvl="2" algn="just" eaLnBrk="1" hangingPunct="1">
              <a:lnSpc>
                <a:spcPct val="90000"/>
              </a:lnSpc>
              <a:defRPr/>
            </a:pPr>
            <a:r>
              <a:rPr lang="it-IT" sz="1600" i="1" smtClean="0">
                <a:latin typeface="Cambria" pitchFamily="18" charset="0"/>
                <a:ea typeface="MS Mincho" pitchFamily="49" charset="-128"/>
              </a:rPr>
              <a:t>Tasso di prova </a:t>
            </a:r>
          </a:p>
          <a:p>
            <a:pPr lvl="2" algn="just" eaLnBrk="1" hangingPunct="1">
              <a:lnSpc>
                <a:spcPct val="90000"/>
              </a:lnSpc>
              <a:defRPr/>
            </a:pPr>
            <a:r>
              <a:rPr lang="it-IT" sz="1600" i="1" smtClean="0">
                <a:latin typeface="Cambria" pitchFamily="18" charset="0"/>
                <a:ea typeface="MS Mincho" pitchFamily="49" charset="-128"/>
              </a:rPr>
              <a:t>Tasso di acquisto ripetuto </a:t>
            </a:r>
          </a:p>
          <a:p>
            <a:pPr lvl="2" algn="just" eaLnBrk="1" hangingPunct="1">
              <a:lnSpc>
                <a:spcPct val="90000"/>
              </a:lnSpc>
              <a:defRPr/>
            </a:pPr>
            <a:r>
              <a:rPr lang="it-IT" sz="1600" i="1" smtClean="0">
                <a:latin typeface="Cambria" pitchFamily="18" charset="0"/>
                <a:ea typeface="MS Mincho" pitchFamily="49" charset="-128"/>
              </a:rPr>
              <a:t>Tasso di utilizzo o unità acquistate per cliente </a:t>
            </a:r>
            <a:br>
              <a:rPr lang="it-IT" sz="1600" i="1" smtClean="0">
                <a:latin typeface="Cambria" pitchFamily="18" charset="0"/>
                <a:ea typeface="MS Mincho" pitchFamily="49" charset="-128"/>
              </a:rPr>
            </a:br>
            <a:r>
              <a:rPr lang="it-IT" sz="1600" i="1" smtClean="0">
                <a:latin typeface="Cambria" pitchFamily="18" charset="0"/>
                <a:ea typeface="MS Mincho" pitchFamily="49" charset="-128"/>
              </a:rPr>
              <a:t/>
            </a:r>
            <a:br>
              <a:rPr lang="it-IT" sz="1600" i="1" smtClean="0">
                <a:latin typeface="Cambria" pitchFamily="18" charset="0"/>
                <a:ea typeface="MS Mincho" pitchFamily="49" charset="-128"/>
              </a:rPr>
            </a:br>
            <a:endParaRPr lang="it-IT" sz="1600" i="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8F521E44-7E20-4CBD-BFE3-EB235ABF1DF5}" type="slidenum">
              <a:rPr lang="en-GB" sz="1400" smtClean="0"/>
              <a:pPr eaLnBrk="1" hangingPunct="1">
                <a:defRPr/>
              </a:pPr>
              <a:t>23</a:t>
            </a:fld>
            <a:endParaRPr lang="en-GB" sz="1400" smtClean="0"/>
          </a:p>
        </p:txBody>
      </p:sp>
      <p:sp>
        <p:nvSpPr>
          <p:cNvPr id="91142" name="CasellaDiTesto 1"/>
          <p:cNvSpPr txBox="1">
            <a:spLocks noChangeArrowheads="1"/>
          </p:cNvSpPr>
          <p:nvPr/>
        </p:nvSpPr>
        <p:spPr bwMode="auto">
          <a:xfrm>
            <a:off x="10980738" y="4005263"/>
            <a:ext cx="185737"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lnSpc>
                <a:spcPct val="90000"/>
              </a:lnSpc>
              <a:buFontTx/>
              <a:buNone/>
              <a:defRPr/>
            </a:pPr>
            <a:r>
              <a:rPr lang="it-IT" sz="1900" b="1" smtClean="0">
                <a:latin typeface="Cambria" pitchFamily="18" charset="0"/>
                <a:ea typeface="MS Mincho" pitchFamily="49" charset="-128"/>
              </a:rPr>
              <a:t>LA BUSINESS ANALYSIS: LA PREVISIONE DELLA DOMANDA</a:t>
            </a:r>
          </a:p>
          <a:p>
            <a:pPr marL="0" indent="0" algn="just" eaLnBrk="1" hangingPunct="1">
              <a:lnSpc>
                <a:spcPct val="90000"/>
              </a:lnSpc>
              <a:buFontTx/>
              <a:buNone/>
              <a:defRPr/>
            </a:pPr>
            <a:endParaRPr lang="it-IT" sz="1900" b="1" i="1" smtClean="0">
              <a:latin typeface="Cambria" pitchFamily="18" charset="0"/>
              <a:ea typeface="MS Mincho" pitchFamily="49" charset="-128"/>
            </a:endParaRPr>
          </a:p>
          <a:p>
            <a:pPr marL="0" indent="0" algn="just" eaLnBrk="1" hangingPunct="1">
              <a:lnSpc>
                <a:spcPct val="90000"/>
              </a:lnSpc>
              <a:buFontTx/>
              <a:buNone/>
              <a:defRPr/>
            </a:pPr>
            <a:r>
              <a:rPr lang="it-IT" sz="1900" smtClean="0">
                <a:latin typeface="Cambria" pitchFamily="18" charset="0"/>
                <a:ea typeface="MS Mincho" pitchFamily="49" charset="-128"/>
              </a:rPr>
              <a:t>Dopo la fase di design, per la previsione della domanda, una parte fondamentale della business analysis, 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impresa può scegliere tra vari metodi:</a:t>
            </a:r>
          </a:p>
          <a:p>
            <a:pPr marL="0" indent="0" algn="just" eaLnBrk="1" hangingPunct="1">
              <a:lnSpc>
                <a:spcPct val="90000"/>
              </a:lnSpc>
              <a:buFontTx/>
              <a:buNone/>
              <a:defRPr/>
            </a:pPr>
            <a:endParaRPr lang="it-IT" sz="1900" smtClean="0">
              <a:latin typeface="Cambria" pitchFamily="18" charset="0"/>
              <a:ea typeface="MS Mincho" pitchFamily="49" charset="-128"/>
            </a:endParaRPr>
          </a:p>
          <a:p>
            <a:pPr marL="0" indent="0" algn="just" eaLnBrk="1" hangingPunct="1">
              <a:lnSpc>
                <a:spcPct val="90000"/>
              </a:lnSpc>
              <a:buFontTx/>
              <a:buAutoNum type="arabicPeriod" startAt="2"/>
              <a:defRPr/>
            </a:pPr>
            <a:r>
              <a:rPr lang="it-IT" sz="1900" b="1" smtClean="0">
                <a:latin typeface="Cambria" pitchFamily="18" charset="0"/>
                <a:ea typeface="MS Mincho" pitchFamily="49" charset="-128"/>
              </a:rPr>
              <a:t>I test di mercato</a:t>
            </a:r>
            <a:br>
              <a:rPr lang="it-IT" sz="1900" b="1" smtClean="0">
                <a:latin typeface="Cambria" pitchFamily="18" charset="0"/>
                <a:ea typeface="MS Mincho" pitchFamily="49" charset="-128"/>
              </a:rPr>
            </a:br>
            <a:r>
              <a:rPr lang="it-IT" sz="1900" smtClean="0">
                <a:latin typeface="Cambria" pitchFamily="18" charset="0"/>
                <a:ea typeface="MS Mincho" pitchFamily="49" charset="-128"/>
              </a:rPr>
              <a:t>Sono i test più realistici in assoluto</a:t>
            </a:r>
            <a:br>
              <a:rPr lang="it-IT" sz="1900" smtClean="0">
                <a:latin typeface="Cambria" pitchFamily="18" charset="0"/>
                <a:ea typeface="MS Mincho" pitchFamily="49" charset="-128"/>
              </a:rPr>
            </a:br>
            <a:r>
              <a:rPr lang="it-IT" sz="1900" smtClean="0">
                <a:latin typeface="Cambria" pitchFamily="18" charset="0"/>
                <a:ea typeface="MS Mincho" pitchFamily="49" charset="-128"/>
              </a:rPr>
              <a:t/>
            </a:r>
            <a:br>
              <a:rPr lang="it-IT" sz="1900" smtClean="0">
                <a:latin typeface="Cambria" pitchFamily="18" charset="0"/>
                <a:ea typeface="MS Mincho" pitchFamily="49" charset="-128"/>
              </a:rPr>
            </a:br>
            <a:r>
              <a:rPr lang="it-IT" sz="1900" smtClean="0">
                <a:latin typeface="Cambria" pitchFamily="18" charset="0"/>
                <a:ea typeface="MS Mincho" pitchFamily="49" charset="-128"/>
              </a:rPr>
              <a:t>Alcuni degli elementi che devono essere definiti prima di intraprendere un test di mercato sono:</a:t>
            </a:r>
          </a:p>
          <a:p>
            <a:pPr lvl="2" algn="just" eaLnBrk="1" hangingPunct="1">
              <a:lnSpc>
                <a:spcPct val="90000"/>
              </a:lnSpc>
              <a:defRPr/>
            </a:pPr>
            <a:r>
              <a:rPr lang="it-IT" sz="1600" i="1" smtClean="0">
                <a:latin typeface="Cambria" pitchFamily="18" charset="0"/>
                <a:ea typeface="MS Mincho" pitchFamily="49" charset="-128"/>
              </a:rPr>
              <a:t>Gli standard </a:t>
            </a:r>
          </a:p>
          <a:p>
            <a:pPr lvl="2" algn="just" eaLnBrk="1" hangingPunct="1">
              <a:lnSpc>
                <a:spcPct val="90000"/>
              </a:lnSpc>
              <a:defRPr/>
            </a:pPr>
            <a:r>
              <a:rPr lang="it-IT" sz="1600" i="1" smtClean="0">
                <a:latin typeface="Cambria" pitchFamily="18" charset="0"/>
                <a:ea typeface="MS Mincho" pitchFamily="49" charset="-128"/>
              </a:rPr>
              <a:t>Le aree di applicazione delle test</a:t>
            </a:r>
          </a:p>
          <a:p>
            <a:pPr lvl="2" algn="just" eaLnBrk="1" hangingPunct="1">
              <a:lnSpc>
                <a:spcPct val="90000"/>
              </a:lnSpc>
              <a:defRPr/>
            </a:pPr>
            <a:r>
              <a:rPr lang="it-IT" sz="1600" i="1" smtClean="0">
                <a:latin typeface="Cambria" pitchFamily="18" charset="0"/>
                <a:ea typeface="MS Mincho" pitchFamily="49" charset="-128"/>
              </a:rPr>
              <a:t>Le proporzioni del test</a:t>
            </a:r>
          </a:p>
          <a:p>
            <a:pPr lvl="2" algn="just" eaLnBrk="1" hangingPunct="1">
              <a:lnSpc>
                <a:spcPct val="90000"/>
              </a:lnSpc>
              <a:defRPr/>
            </a:pPr>
            <a:r>
              <a:rPr lang="it-IT" sz="1600" i="1" smtClean="0">
                <a:latin typeface="Cambria" pitchFamily="18" charset="0"/>
                <a:ea typeface="MS Mincho" pitchFamily="49" charset="-128"/>
              </a:rPr>
              <a:t>La durata del test</a:t>
            </a:r>
          </a:p>
          <a:p>
            <a:pPr lvl="2" algn="just" eaLnBrk="1" hangingPunct="1">
              <a:lnSpc>
                <a:spcPct val="90000"/>
              </a:lnSpc>
              <a:defRPr/>
            </a:pPr>
            <a:r>
              <a:rPr lang="it-IT" sz="1600" i="1" smtClean="0">
                <a:latin typeface="Cambria" pitchFamily="18" charset="0"/>
                <a:ea typeface="MS Mincho" pitchFamily="49" charset="-128"/>
              </a:rPr>
              <a:t>I costi delle test</a:t>
            </a:r>
          </a:p>
          <a:p>
            <a:pPr lvl="2" algn="just" eaLnBrk="1" hangingPunct="1">
              <a:lnSpc>
                <a:spcPct val="90000"/>
              </a:lnSpc>
              <a:defRPr/>
            </a:pPr>
            <a:r>
              <a:rPr lang="it-IT" sz="1600" i="1" smtClean="0">
                <a:latin typeface="Cambria" pitchFamily="18" charset="0"/>
                <a:ea typeface="MS Mincho" pitchFamily="49" charset="-128"/>
              </a:rPr>
              <a:t>La raccolta delle informazioni</a:t>
            </a:r>
            <a:br>
              <a:rPr lang="it-IT" sz="1600" i="1" smtClean="0">
                <a:latin typeface="Cambria" pitchFamily="18" charset="0"/>
                <a:ea typeface="MS Mincho" pitchFamily="49" charset="-128"/>
              </a:rPr>
            </a:br>
            <a:r>
              <a:rPr lang="it-IT" sz="1600" i="1" smtClean="0">
                <a:latin typeface="Cambria" pitchFamily="18" charset="0"/>
                <a:ea typeface="MS Mincho" pitchFamily="49" charset="-128"/>
              </a:rPr>
              <a:t/>
            </a:r>
            <a:br>
              <a:rPr lang="it-IT" sz="1600" i="1" smtClean="0">
                <a:latin typeface="Cambria" pitchFamily="18" charset="0"/>
                <a:ea typeface="MS Mincho" pitchFamily="49" charset="-128"/>
              </a:rPr>
            </a:br>
            <a:endParaRPr lang="it-IT" sz="1600" i="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1DD64091-E78B-4B19-A880-769BB937693F}" type="slidenum">
              <a:rPr lang="en-GB" sz="1400" smtClean="0"/>
              <a:pPr eaLnBrk="1" hangingPunct="1">
                <a:defRPr/>
              </a:pPr>
              <a:t>24</a:t>
            </a:fld>
            <a:endParaRPr lang="en-GB" sz="1400" smtClean="0"/>
          </a:p>
        </p:txBody>
      </p:sp>
      <p:sp>
        <p:nvSpPr>
          <p:cNvPr id="92166" name="CasellaDiTesto 1"/>
          <p:cNvSpPr txBox="1">
            <a:spLocks noChangeArrowheads="1"/>
          </p:cNvSpPr>
          <p:nvPr/>
        </p:nvSpPr>
        <p:spPr bwMode="auto">
          <a:xfrm>
            <a:off x="10980738" y="4005263"/>
            <a:ext cx="185737"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lnSpc>
                <a:spcPct val="90000"/>
              </a:lnSpc>
              <a:buFontTx/>
              <a:buNone/>
              <a:defRPr/>
            </a:pPr>
            <a:r>
              <a:rPr lang="it-IT" sz="1600" b="1" smtClean="0">
                <a:latin typeface="Cambria" pitchFamily="18" charset="0"/>
                <a:ea typeface="MS Mincho" pitchFamily="49" charset="-128"/>
              </a:rPr>
              <a:t>LA BUSINESS ANALYSIS: LA PREVISIONE DELLA DOMANDA</a:t>
            </a:r>
          </a:p>
          <a:p>
            <a:pPr marL="0" indent="0" algn="just" eaLnBrk="1" hangingPunct="1">
              <a:lnSpc>
                <a:spcPct val="90000"/>
              </a:lnSpc>
              <a:buFontTx/>
              <a:buNone/>
              <a:defRPr/>
            </a:pPr>
            <a:endParaRPr lang="it-IT" sz="1600" b="1" i="1" smtClean="0">
              <a:latin typeface="Cambria" pitchFamily="18" charset="0"/>
              <a:ea typeface="MS Mincho" pitchFamily="49" charset="-128"/>
            </a:endParaRPr>
          </a:p>
          <a:p>
            <a:pPr marL="0" indent="0" algn="just" eaLnBrk="1" hangingPunct="1">
              <a:lnSpc>
                <a:spcPct val="90000"/>
              </a:lnSpc>
              <a:buFontTx/>
              <a:buNone/>
              <a:defRPr/>
            </a:pPr>
            <a:r>
              <a:rPr lang="it-IT" sz="1600" smtClean="0">
                <a:latin typeface="Cambria" pitchFamily="18" charset="0"/>
                <a:ea typeface="MS Mincho" pitchFamily="49" charset="-128"/>
              </a:rPr>
              <a:t>Dopo la fase di design, per la previsione della domanda, una parte fondamentale della business analysis, l</a:t>
            </a:r>
            <a:r>
              <a:rPr lang="it-IT" altLang="it-IT" sz="1600" smtClean="0">
                <a:latin typeface="Cambria" pitchFamily="18" charset="0"/>
                <a:ea typeface="MS Mincho" pitchFamily="49" charset="-128"/>
              </a:rPr>
              <a:t>’</a:t>
            </a:r>
            <a:r>
              <a:rPr lang="it-IT" sz="1600" smtClean="0">
                <a:latin typeface="Cambria" pitchFamily="18" charset="0"/>
                <a:ea typeface="MS Mincho" pitchFamily="49" charset="-128"/>
              </a:rPr>
              <a:t>impresa può scegliere tra vari metodi:</a:t>
            </a:r>
          </a:p>
          <a:p>
            <a:pPr marL="0" indent="0" algn="just" eaLnBrk="1" hangingPunct="1">
              <a:lnSpc>
                <a:spcPct val="90000"/>
              </a:lnSpc>
              <a:buFontTx/>
              <a:buNone/>
              <a:defRPr/>
            </a:pPr>
            <a:endParaRPr lang="it-IT" sz="1600" smtClean="0">
              <a:latin typeface="Cambria" pitchFamily="18" charset="0"/>
              <a:ea typeface="MS Mincho" pitchFamily="49" charset="-128"/>
            </a:endParaRPr>
          </a:p>
          <a:p>
            <a:pPr marL="0" indent="0" algn="just" eaLnBrk="1" hangingPunct="1">
              <a:lnSpc>
                <a:spcPct val="90000"/>
              </a:lnSpc>
              <a:buFontTx/>
              <a:buAutoNum type="arabicPeriod" startAt="3"/>
              <a:defRPr/>
            </a:pPr>
            <a:r>
              <a:rPr lang="it-IT" sz="1600" b="1" smtClean="0">
                <a:latin typeface="Cambria" pitchFamily="18" charset="0"/>
                <a:ea typeface="MS Mincho" pitchFamily="49" charset="-128"/>
              </a:rPr>
              <a:t>Le previsioni di vendita</a:t>
            </a:r>
            <a:br>
              <a:rPr lang="it-IT" sz="1600" b="1" smtClean="0">
                <a:latin typeface="Cambria" pitchFamily="18" charset="0"/>
                <a:ea typeface="MS Mincho" pitchFamily="49" charset="-128"/>
              </a:rPr>
            </a:br>
            <a:r>
              <a:rPr lang="it-IT" sz="1600" smtClean="0">
                <a:latin typeface="Cambria" pitchFamily="18" charset="0"/>
                <a:ea typeface="MS Mincho" pitchFamily="49" charset="-128"/>
              </a:rPr>
              <a:t>Prevedere le vendite di un nuovo prodotto o servizio prima del suo lancio sul mercato o durante il processo di sviluppo è piuttosto difficile </a:t>
            </a:r>
            <a:br>
              <a:rPr lang="it-IT" sz="1600" smtClean="0">
                <a:latin typeface="Cambria" pitchFamily="18" charset="0"/>
                <a:ea typeface="MS Mincho" pitchFamily="49" charset="-128"/>
              </a:rPr>
            </a:br>
            <a:r>
              <a:rPr lang="it-IT" sz="1600" smtClean="0">
                <a:latin typeface="Cambria" pitchFamily="18" charset="0"/>
                <a:ea typeface="MS Mincho" pitchFamily="49" charset="-128"/>
              </a:rPr>
              <a:t/>
            </a:r>
            <a:br>
              <a:rPr lang="it-IT" sz="1600" smtClean="0">
                <a:latin typeface="Cambria" pitchFamily="18" charset="0"/>
                <a:ea typeface="MS Mincho" pitchFamily="49" charset="-128"/>
              </a:rPr>
            </a:br>
            <a:r>
              <a:rPr lang="it-IT" sz="1600" smtClean="0">
                <a:latin typeface="Cambria" pitchFamily="18" charset="0"/>
                <a:ea typeface="MS Mincho" pitchFamily="49" charset="-128"/>
              </a:rPr>
              <a:t>Non disponendo di dati effettivi, le aziende possono affidarsi soltanto ai questionari sulle intenzioni di acquisto o anche altri metodi di ricerca quantitativi</a:t>
            </a:r>
            <a:br>
              <a:rPr lang="it-IT" sz="1600" smtClean="0">
                <a:latin typeface="Cambria" pitchFamily="18" charset="0"/>
                <a:ea typeface="MS Mincho" pitchFamily="49" charset="-128"/>
              </a:rPr>
            </a:br>
            <a:r>
              <a:rPr lang="it-IT" sz="1600" smtClean="0">
                <a:latin typeface="Cambria" pitchFamily="18" charset="0"/>
                <a:ea typeface="MS Mincho" pitchFamily="49" charset="-128"/>
              </a:rPr>
              <a:t/>
            </a:r>
            <a:br>
              <a:rPr lang="it-IT" sz="1600" smtClean="0">
                <a:latin typeface="Cambria" pitchFamily="18" charset="0"/>
                <a:ea typeface="MS Mincho" pitchFamily="49" charset="-128"/>
              </a:rPr>
            </a:br>
            <a:r>
              <a:rPr lang="it-IT" sz="1600" smtClean="0">
                <a:latin typeface="Cambria" pitchFamily="18" charset="0"/>
                <a:ea typeface="MS Mincho" pitchFamily="49" charset="-128"/>
              </a:rPr>
              <a:t>Per i </a:t>
            </a:r>
            <a:r>
              <a:rPr lang="it-IT" sz="1600" b="1" i="1" smtClean="0">
                <a:latin typeface="Cambria" pitchFamily="18" charset="0"/>
                <a:ea typeface="MS Mincho" pitchFamily="49" charset="-128"/>
              </a:rPr>
              <a:t>beni di acquisto frequente </a:t>
            </a:r>
            <a:r>
              <a:rPr lang="it-IT" sz="1600" smtClean="0">
                <a:latin typeface="Cambria" pitchFamily="18" charset="0"/>
                <a:ea typeface="MS Mincho" pitchFamily="49" charset="-128"/>
              </a:rPr>
              <a:t>sono stati elaborati molti metodi che si basano sulle informazioni relative ai test di mercato o sui primi dati di vendita ottenuti dopo il lancio del prodotto. La maggior parte di essi si basano su questi fattori:</a:t>
            </a:r>
            <a:br>
              <a:rPr lang="it-IT" sz="1600" smtClean="0">
                <a:latin typeface="Cambria" pitchFamily="18" charset="0"/>
                <a:ea typeface="MS Mincho" pitchFamily="49" charset="-128"/>
              </a:rPr>
            </a:br>
            <a:endParaRPr lang="it-IT" sz="1600" smtClean="0">
              <a:latin typeface="Cambria" pitchFamily="18" charset="0"/>
              <a:ea typeface="MS Mincho" pitchFamily="49" charset="-128"/>
            </a:endParaRPr>
          </a:p>
          <a:p>
            <a:pPr lvl="2" algn="just" eaLnBrk="1" hangingPunct="1">
              <a:lnSpc>
                <a:spcPct val="90000"/>
              </a:lnSpc>
              <a:defRPr/>
            </a:pPr>
            <a:r>
              <a:rPr lang="it-IT" sz="1600" i="1" smtClean="0">
                <a:latin typeface="Cambria" pitchFamily="18" charset="0"/>
                <a:ea typeface="MS Mincho" pitchFamily="49" charset="-128"/>
              </a:rPr>
              <a:t>Conoscenza della marca </a:t>
            </a:r>
          </a:p>
          <a:p>
            <a:pPr lvl="2" algn="just" eaLnBrk="1" hangingPunct="1">
              <a:lnSpc>
                <a:spcPct val="90000"/>
              </a:lnSpc>
              <a:defRPr/>
            </a:pPr>
            <a:r>
              <a:rPr lang="it-IT" sz="1600" i="1" smtClean="0">
                <a:latin typeface="Cambria" pitchFamily="18" charset="0"/>
                <a:ea typeface="MS Mincho" pitchFamily="49" charset="-128"/>
              </a:rPr>
              <a:t>Tasso di prova</a:t>
            </a:r>
          </a:p>
          <a:p>
            <a:pPr lvl="2" algn="just" eaLnBrk="1" hangingPunct="1">
              <a:lnSpc>
                <a:spcPct val="90000"/>
              </a:lnSpc>
              <a:defRPr/>
            </a:pPr>
            <a:r>
              <a:rPr lang="it-IT" sz="1600" i="1" smtClean="0">
                <a:latin typeface="Cambria" pitchFamily="18" charset="0"/>
                <a:ea typeface="MS Mincho" pitchFamily="49" charset="-128"/>
              </a:rPr>
              <a:t>Tasso di acquisto ripetuto</a:t>
            </a:r>
          </a:p>
          <a:p>
            <a:pPr lvl="2" algn="just" eaLnBrk="1" hangingPunct="1">
              <a:lnSpc>
                <a:spcPct val="90000"/>
              </a:lnSpc>
              <a:defRPr/>
            </a:pPr>
            <a:r>
              <a:rPr lang="it-IT" sz="1600" i="1" smtClean="0">
                <a:latin typeface="Cambria" pitchFamily="18" charset="0"/>
                <a:ea typeface="MS Mincho" pitchFamily="49" charset="-128"/>
              </a:rPr>
              <a:t>Tasso di utilizzo della categoria di prodotto da parte del consumatore</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A03276C-EBC5-4E23-A743-53EA4E20E8B4}" type="slidenum">
              <a:rPr lang="en-GB" sz="1400" smtClean="0"/>
              <a:pPr eaLnBrk="1" hangingPunct="1">
                <a:defRPr/>
              </a:pPr>
              <a:t>25</a:t>
            </a:fld>
            <a:endParaRPr lang="en-GB" sz="1400" smtClean="0"/>
          </a:p>
        </p:txBody>
      </p:sp>
      <p:sp>
        <p:nvSpPr>
          <p:cNvPr id="93190" name="CasellaDiTesto 1"/>
          <p:cNvSpPr txBox="1">
            <a:spLocks noChangeArrowheads="1"/>
          </p:cNvSpPr>
          <p:nvPr/>
        </p:nvSpPr>
        <p:spPr bwMode="auto">
          <a:xfrm>
            <a:off x="10980738" y="4005263"/>
            <a:ext cx="185737"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buFontTx/>
              <a:buNone/>
              <a:defRPr/>
            </a:pPr>
            <a:r>
              <a:rPr lang="it-IT" sz="1900" b="1" smtClean="0">
                <a:latin typeface="Cambria" pitchFamily="18" charset="0"/>
                <a:ea typeface="MS Mincho" pitchFamily="49" charset="-128"/>
              </a:rPr>
              <a:t>LA BUSINESS ANALYSIS: LA PREVISIONE DELLA DOMANDA</a:t>
            </a:r>
          </a:p>
          <a:p>
            <a:pPr marL="0" indent="0" algn="just" eaLnBrk="1" hangingPunct="1">
              <a:buFontTx/>
              <a:buNone/>
              <a:defRPr/>
            </a:pPr>
            <a:endParaRPr lang="it-IT" sz="1900" b="1" i="1" smtClean="0">
              <a:latin typeface="Cambria" pitchFamily="18" charset="0"/>
              <a:ea typeface="MS Mincho" pitchFamily="49" charset="-128"/>
            </a:endParaRPr>
          </a:p>
          <a:p>
            <a:pPr marL="0" indent="0" algn="just" eaLnBrk="1" hangingPunct="1">
              <a:buFontTx/>
              <a:buNone/>
              <a:defRPr/>
            </a:pPr>
            <a:r>
              <a:rPr lang="it-IT" sz="1900" smtClean="0">
                <a:latin typeface="Cambria" pitchFamily="18" charset="0"/>
                <a:ea typeface="MS Mincho" pitchFamily="49" charset="-128"/>
              </a:rPr>
              <a:t>Dopo la fase di design, per la previsione della domanda, una parte fondamentale della business analysis, l</a:t>
            </a:r>
            <a:r>
              <a:rPr lang="it-IT" altLang="it-IT" sz="1900" smtClean="0">
                <a:latin typeface="Cambria" pitchFamily="18" charset="0"/>
                <a:ea typeface="MS Mincho" pitchFamily="49" charset="-128"/>
              </a:rPr>
              <a:t>’</a:t>
            </a:r>
            <a:r>
              <a:rPr lang="it-IT" sz="1900" smtClean="0">
                <a:latin typeface="Cambria" pitchFamily="18" charset="0"/>
                <a:ea typeface="MS Mincho" pitchFamily="49" charset="-128"/>
              </a:rPr>
              <a:t>impresa può scegliere tra vari metodi:</a:t>
            </a:r>
          </a:p>
          <a:p>
            <a:pPr marL="0" indent="0" algn="just" eaLnBrk="1" hangingPunct="1">
              <a:buFontTx/>
              <a:buNone/>
              <a:defRPr/>
            </a:pPr>
            <a:endParaRPr lang="it-IT" sz="1900" smtClean="0">
              <a:latin typeface="Cambria" pitchFamily="18" charset="0"/>
              <a:ea typeface="MS Mincho" pitchFamily="49" charset="-128"/>
            </a:endParaRPr>
          </a:p>
          <a:p>
            <a:pPr marL="0" indent="0" algn="just" eaLnBrk="1" hangingPunct="1">
              <a:buFontTx/>
              <a:buAutoNum type="arabicPeriod" startAt="3"/>
              <a:defRPr/>
            </a:pPr>
            <a:r>
              <a:rPr lang="it-IT" sz="1900" b="1" smtClean="0">
                <a:latin typeface="Cambria" pitchFamily="18" charset="0"/>
                <a:ea typeface="MS Mincho" pitchFamily="49" charset="-128"/>
              </a:rPr>
              <a:t>Le previsioni di vendita</a:t>
            </a:r>
            <a:br>
              <a:rPr lang="it-IT" sz="1900" b="1" smtClean="0">
                <a:latin typeface="Cambria" pitchFamily="18" charset="0"/>
                <a:ea typeface="MS Mincho" pitchFamily="49" charset="-128"/>
              </a:rPr>
            </a:br>
            <a:r>
              <a:rPr lang="it-IT" sz="1900" smtClean="0">
                <a:latin typeface="Cambria" pitchFamily="18" charset="0"/>
                <a:ea typeface="MS Mincho" pitchFamily="49" charset="-128"/>
              </a:rPr>
              <a:t>Il </a:t>
            </a:r>
            <a:r>
              <a:rPr lang="it-IT" sz="1900" b="1" i="1" smtClean="0">
                <a:latin typeface="Cambria" pitchFamily="18" charset="0"/>
                <a:ea typeface="MS Mincho" pitchFamily="49" charset="-128"/>
              </a:rPr>
              <a:t>modello Parafitt-Collins </a:t>
            </a:r>
            <a:r>
              <a:rPr lang="it-IT" sz="1900" smtClean="0">
                <a:latin typeface="Cambria" pitchFamily="18" charset="0"/>
                <a:ea typeface="MS Mincho" pitchFamily="49" charset="-128"/>
              </a:rPr>
              <a:t>è un semplice metodo di previsione della quota di mercato; per quanto si tratti di un modello piuttosto vecchio, i concetti di base in esso contenuti sono estremamente validi e ancora utilizzati </a:t>
            </a:r>
            <a:br>
              <a:rPr lang="it-IT" sz="1900" smtClean="0">
                <a:latin typeface="Cambria" pitchFamily="18" charset="0"/>
                <a:ea typeface="MS Mincho" pitchFamily="49" charset="-128"/>
              </a:rPr>
            </a:br>
            <a:r>
              <a:rPr lang="it-IT" sz="1900" smtClean="0">
                <a:latin typeface="Cambria" pitchFamily="18" charset="0"/>
                <a:ea typeface="MS Mincho" pitchFamily="49" charset="-128"/>
              </a:rPr>
              <a:t/>
            </a:r>
            <a:br>
              <a:rPr lang="it-IT" sz="1900" smtClean="0">
                <a:latin typeface="Cambria" pitchFamily="18" charset="0"/>
                <a:ea typeface="MS Mincho" pitchFamily="49" charset="-128"/>
              </a:rPr>
            </a:br>
            <a:r>
              <a:rPr lang="it-IT" sz="1900" smtClean="0">
                <a:latin typeface="Cambria" pitchFamily="18" charset="0"/>
                <a:ea typeface="MS Mincho" pitchFamily="49" charset="-128"/>
              </a:rPr>
              <a:t>Il calcolo coinvolge tre elementi: </a:t>
            </a:r>
          </a:p>
          <a:p>
            <a:pPr lvl="2" algn="just" eaLnBrk="1" hangingPunct="1">
              <a:defRPr/>
            </a:pPr>
            <a:r>
              <a:rPr lang="it-IT" sz="1900" i="1" smtClean="0">
                <a:latin typeface="Cambria" pitchFamily="18" charset="0"/>
                <a:ea typeface="MS Mincho" pitchFamily="49" charset="-128"/>
              </a:rPr>
              <a:t>Una stima del tasso di indicazione del mercato</a:t>
            </a:r>
          </a:p>
          <a:p>
            <a:pPr lvl="2" algn="just" eaLnBrk="1" hangingPunct="1">
              <a:defRPr/>
            </a:pPr>
            <a:r>
              <a:rPr lang="it-IT" sz="1900" i="1" smtClean="0">
                <a:latin typeface="Cambria" pitchFamily="18" charset="0"/>
                <a:ea typeface="MS Mincho" pitchFamily="49" charset="-128"/>
              </a:rPr>
              <a:t>Una stima della processo di acquisto ripetuto</a:t>
            </a:r>
          </a:p>
          <a:p>
            <a:pPr lvl="2" algn="just" eaLnBrk="1" hangingPunct="1">
              <a:defRPr/>
            </a:pPr>
            <a:r>
              <a:rPr lang="it-IT" sz="1900" i="1" smtClean="0">
                <a:latin typeface="Cambria" pitchFamily="18" charset="0"/>
                <a:ea typeface="MS Mincho" pitchFamily="49" charset="-128"/>
              </a:rPr>
              <a:t>Una stima del tasso di utilizzo della categoria di prodotto da parte degli acquirenti del nuovo prodotto</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451A48EB-EA5E-4CD1-AC97-4A4598AB16CB}" type="slidenum">
              <a:rPr lang="en-GB" sz="1400" smtClean="0"/>
              <a:pPr eaLnBrk="1" hangingPunct="1">
                <a:defRPr/>
              </a:pPr>
              <a:t>26</a:t>
            </a:fld>
            <a:endParaRPr lang="en-GB" sz="1400" smtClean="0"/>
          </a:p>
        </p:txBody>
      </p:sp>
      <p:sp>
        <p:nvSpPr>
          <p:cNvPr id="94214" name="CasellaDiTesto 1"/>
          <p:cNvSpPr txBox="1">
            <a:spLocks noChangeArrowheads="1"/>
          </p:cNvSpPr>
          <p:nvPr/>
        </p:nvSpPr>
        <p:spPr bwMode="auto">
          <a:xfrm>
            <a:off x="10980738" y="4005263"/>
            <a:ext cx="185737"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lnSpc>
                <a:spcPct val="90000"/>
              </a:lnSpc>
              <a:buFontTx/>
              <a:buNone/>
              <a:defRPr/>
            </a:pPr>
            <a:r>
              <a:rPr lang="it-IT" sz="1700" b="1" smtClean="0">
                <a:latin typeface="Cambria" pitchFamily="18" charset="0"/>
                <a:ea typeface="MS Mincho" pitchFamily="49" charset="-128"/>
              </a:rPr>
              <a:t>LA BUSINESS ANALYSIS: LA PREVISIONE DELLA DOMANDA</a:t>
            </a:r>
          </a:p>
          <a:p>
            <a:pPr marL="0" indent="0" algn="just" eaLnBrk="1" hangingPunct="1">
              <a:lnSpc>
                <a:spcPct val="90000"/>
              </a:lnSpc>
              <a:buFontTx/>
              <a:buNone/>
              <a:defRPr/>
            </a:pPr>
            <a:endParaRPr lang="it-IT" sz="1700" b="1" i="1" smtClean="0">
              <a:latin typeface="Cambria" pitchFamily="18" charset="0"/>
              <a:ea typeface="MS Mincho" pitchFamily="49" charset="-128"/>
            </a:endParaRPr>
          </a:p>
          <a:p>
            <a:pPr marL="0" indent="0" algn="just" eaLnBrk="1" hangingPunct="1">
              <a:lnSpc>
                <a:spcPct val="90000"/>
              </a:lnSpc>
              <a:buFontTx/>
              <a:buNone/>
              <a:defRPr/>
            </a:pPr>
            <a:r>
              <a:rPr lang="it-IT" sz="1700" smtClean="0">
                <a:latin typeface="Cambria" pitchFamily="18" charset="0"/>
                <a:ea typeface="MS Mincho" pitchFamily="49" charset="-128"/>
              </a:rPr>
              <a:t>Dopo la fase di design, per la previsione della domanda, una parte fondamentale della business analysis, 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impresa può scegliere tra vari metodi:</a:t>
            </a:r>
          </a:p>
          <a:p>
            <a:pPr marL="0" indent="0" algn="just" eaLnBrk="1" hangingPunct="1">
              <a:lnSpc>
                <a:spcPct val="90000"/>
              </a:lnSpc>
              <a:buFontTx/>
              <a:buNone/>
              <a:defRPr/>
            </a:pPr>
            <a:endParaRPr lang="it-IT" sz="1700" smtClean="0">
              <a:latin typeface="Cambria" pitchFamily="18" charset="0"/>
              <a:ea typeface="MS Mincho" pitchFamily="49" charset="-128"/>
            </a:endParaRPr>
          </a:p>
          <a:p>
            <a:pPr marL="0" indent="0" algn="just" eaLnBrk="1" hangingPunct="1">
              <a:lnSpc>
                <a:spcPct val="90000"/>
              </a:lnSpc>
              <a:buFontTx/>
              <a:buAutoNum type="arabicPeriod" startAt="4"/>
              <a:defRPr/>
            </a:pPr>
            <a:r>
              <a:rPr lang="it-IT" sz="1700" b="1" smtClean="0">
                <a:latin typeface="Cambria" pitchFamily="18" charset="0"/>
                <a:ea typeface="MS Mincho" pitchFamily="49" charset="-128"/>
              </a:rPr>
              <a:t>Il lancio del nuovo prodotto</a:t>
            </a:r>
            <a:br>
              <a:rPr lang="it-IT" sz="1700" b="1" smtClean="0">
                <a:latin typeface="Cambria" pitchFamily="18" charset="0"/>
                <a:ea typeface="MS Mincho" pitchFamily="49" charset="-128"/>
              </a:rPr>
            </a:br>
            <a:r>
              <a:rPr lang="it-IT" sz="1700" smtClean="0">
                <a:latin typeface="Cambria" pitchFamily="18" charset="0"/>
                <a:ea typeface="MS Mincho" pitchFamily="49" charset="-128"/>
              </a:rPr>
              <a:t>Il processo di lancio del nuovo prodotto ricalca la descrizione della strategia completa di marketing: </a:t>
            </a:r>
            <a:r>
              <a:rPr lang="it-IT" sz="1700" i="1" smtClean="0">
                <a:latin typeface="Cambria" pitchFamily="18" charset="0"/>
                <a:ea typeface="MS Mincho" pitchFamily="49" charset="-128"/>
              </a:rPr>
              <a:t>è necessario stabilire un obiettivo, sviluppare la strategia e pianificare l</a:t>
            </a:r>
            <a:r>
              <a:rPr lang="it-IT" altLang="it-IT" sz="1700" i="1" smtClean="0">
                <a:latin typeface="Cambria" pitchFamily="18" charset="0"/>
                <a:ea typeface="MS Mincho" pitchFamily="49" charset="-128"/>
              </a:rPr>
              <a:t>’</a:t>
            </a:r>
            <a:r>
              <a:rPr lang="it-IT" sz="1700" i="1" smtClean="0">
                <a:latin typeface="Cambria" pitchFamily="18" charset="0"/>
                <a:ea typeface="MS Mincho" pitchFamily="49" charset="-128"/>
              </a:rPr>
              <a:t>attuazione</a:t>
            </a:r>
            <a:br>
              <a:rPr lang="it-IT" sz="1700" i="1" smtClean="0">
                <a:latin typeface="Cambria" pitchFamily="18" charset="0"/>
                <a:ea typeface="MS Mincho" pitchFamily="49" charset="-128"/>
              </a:rPr>
            </a:br>
            <a:r>
              <a:rPr lang="it-IT" sz="1700" i="1" smtClean="0">
                <a:latin typeface="Cambria" pitchFamily="18" charset="0"/>
                <a:ea typeface="MS Mincho" pitchFamily="49" charset="-128"/>
              </a:rPr>
              <a:t/>
            </a:r>
            <a:br>
              <a:rPr lang="it-IT" sz="1700" i="1" smtClean="0">
                <a:latin typeface="Cambria" pitchFamily="18" charset="0"/>
                <a:ea typeface="MS Mincho" pitchFamily="49" charset="-128"/>
              </a:rPr>
            </a:br>
            <a:r>
              <a:rPr lang="it-IT" sz="1700" smtClean="0">
                <a:latin typeface="Cambria" pitchFamily="18" charset="0"/>
                <a:ea typeface="MS Mincho" pitchFamily="49" charset="-128"/>
              </a:rPr>
              <a:t>La fase di attuazione della strategia, nel contesto del lancio del nuovo prodotto, riveste una particolare importanza</a:t>
            </a:r>
            <a:br>
              <a:rPr lang="it-IT" sz="1700" smtClean="0">
                <a:latin typeface="Cambria" pitchFamily="18" charset="0"/>
                <a:ea typeface="MS Mincho" pitchFamily="49" charset="-128"/>
              </a:rPr>
            </a:br>
            <a:r>
              <a:rPr lang="it-IT" sz="1700" smtClean="0">
                <a:latin typeface="Cambria" pitchFamily="18" charset="0"/>
                <a:ea typeface="MS Mincho" pitchFamily="49" charset="-128"/>
              </a:rPr>
              <a:t/>
            </a:r>
            <a:br>
              <a:rPr lang="it-IT" sz="1700" smtClean="0">
                <a:latin typeface="Cambria" pitchFamily="18" charset="0"/>
                <a:ea typeface="MS Mincho" pitchFamily="49" charset="-128"/>
              </a:rPr>
            </a:br>
            <a:r>
              <a:rPr lang="it-IT" sz="1700" smtClean="0">
                <a:latin typeface="Cambria" pitchFamily="18" charset="0"/>
                <a:ea typeface="MS Mincho" pitchFamily="49" charset="-128"/>
              </a:rPr>
              <a:t>La cosa più importante da tenere presente è che i singoli consumatori non acquisteranno un nuovo prodotto se prima non ne hanno sentito parlare; è questo il motivo che spinge molte aziende a investire ingenti fondi in </a:t>
            </a:r>
            <a:r>
              <a:rPr lang="it-IT" sz="1700" b="1" i="1" smtClean="0">
                <a:latin typeface="Cambria" pitchFamily="18" charset="0"/>
                <a:ea typeface="MS Mincho" pitchFamily="49" charset="-128"/>
              </a:rPr>
              <a:t>campagna per il lancio di nuovi prodotti</a:t>
            </a:r>
            <a:r>
              <a:rPr lang="it-IT" sz="1700" smtClean="0">
                <a:latin typeface="Cambria" pitchFamily="18" charset="0"/>
                <a:ea typeface="MS Mincho" pitchFamily="49" charset="-128"/>
              </a:rPr>
              <a:t> </a:t>
            </a:r>
            <a:br>
              <a:rPr lang="it-IT" sz="1700" smtClean="0">
                <a:latin typeface="Cambria" pitchFamily="18" charset="0"/>
                <a:ea typeface="MS Mincho" pitchFamily="49" charset="-128"/>
              </a:rPr>
            </a:br>
            <a:r>
              <a:rPr lang="it-IT" sz="1700" smtClean="0">
                <a:latin typeface="Cambria" pitchFamily="18" charset="0"/>
                <a:ea typeface="MS Mincho" pitchFamily="49" charset="-128"/>
              </a:rPr>
              <a:t/>
            </a:r>
            <a:br>
              <a:rPr lang="it-IT" sz="1700" smtClean="0">
                <a:latin typeface="Cambria" pitchFamily="18" charset="0"/>
                <a:ea typeface="MS Mincho" pitchFamily="49" charset="-128"/>
              </a:rPr>
            </a:br>
            <a:r>
              <a:rPr lang="it-IT" sz="1700" smtClean="0">
                <a:latin typeface="Cambria" pitchFamily="18" charset="0"/>
                <a:ea typeface="MS Mincho" pitchFamily="49" charset="-128"/>
              </a:rPr>
              <a:t>L</a:t>
            </a:r>
            <a:r>
              <a:rPr lang="it-IT" altLang="it-IT" sz="1700" smtClean="0">
                <a:latin typeface="Cambria" pitchFamily="18" charset="0"/>
                <a:ea typeface="MS Mincho" pitchFamily="49" charset="-128"/>
              </a:rPr>
              <a:t>’</a:t>
            </a:r>
            <a:r>
              <a:rPr lang="it-IT" sz="1700" smtClean="0">
                <a:latin typeface="Cambria" pitchFamily="18" charset="0"/>
                <a:ea typeface="MS Mincho" pitchFamily="49" charset="-128"/>
              </a:rPr>
              <a:t>idea non è tanto far conoscere il prodotto quanto piuttosto </a:t>
            </a:r>
            <a:r>
              <a:rPr lang="it-IT" sz="1700" b="1" i="1" smtClean="0">
                <a:latin typeface="Cambria" pitchFamily="18" charset="0"/>
                <a:ea typeface="MS Mincho" pitchFamily="49" charset="-128"/>
              </a:rPr>
              <a:t>creare entusiasmo, passaparola e aspettative</a:t>
            </a:r>
            <a:endParaRPr lang="it-IT" sz="1700" b="1" smtClean="0">
              <a:latin typeface="Cambria" pitchFamily="18" charset="0"/>
              <a:ea typeface="MS Mincho" pitchFamily="49" charset="-128"/>
            </a:endParaRP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8BDFE44-4697-4602-8BCD-7F013EA36070}" type="slidenum">
              <a:rPr lang="en-GB" sz="1400" smtClean="0"/>
              <a:pPr eaLnBrk="1" hangingPunct="1">
                <a:defRPr/>
              </a:pPr>
              <a:t>27</a:t>
            </a:fld>
            <a:endParaRPr lang="en-GB" sz="1400" smtClean="0"/>
          </a:p>
        </p:txBody>
      </p:sp>
      <p:sp>
        <p:nvSpPr>
          <p:cNvPr id="95238" name="CasellaDiTesto 1"/>
          <p:cNvSpPr txBox="1">
            <a:spLocks noChangeArrowheads="1"/>
          </p:cNvSpPr>
          <p:nvPr/>
        </p:nvSpPr>
        <p:spPr bwMode="auto">
          <a:xfrm>
            <a:off x="10980738" y="4005263"/>
            <a:ext cx="185737"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olo 1"/>
          <p:cNvSpPr>
            <a:spLocks noGrp="1"/>
          </p:cNvSpPr>
          <p:nvPr>
            <p:ph type="title"/>
          </p:nvPr>
        </p:nvSpPr>
        <p:spPr>
          <a:xfrm>
            <a:off x="1547813" y="242888"/>
            <a:ext cx="7272337" cy="803275"/>
          </a:xfrm>
          <a:extLst>
            <a:ext uri="{FAA26D3D-D897-4be2-8F04-BA451C77F1D7}"/>
          </a:extLst>
        </p:spPr>
        <p:txBody>
          <a:bodyPr/>
          <a:lstStyle/>
          <a:p>
            <a:pPr eaLnBrk="1" hangingPunct="1">
              <a:defRPr/>
            </a:pPr>
            <a:r>
              <a:rPr lang="it-IT" sz="3200" dirty="0" smtClean="0"/>
              <a:t>LO SVILUPPO DI NUOVI PRODOTTI</a:t>
            </a:r>
            <a:endParaRPr lang="it-IT" sz="3200" dirty="0"/>
          </a:p>
        </p:txBody>
      </p:sp>
      <p:sp>
        <p:nvSpPr>
          <p:cNvPr id="3" name="Segnaposto contenuto 2"/>
          <p:cNvSpPr>
            <a:spLocks noGrp="1"/>
          </p:cNvSpPr>
          <p:nvPr>
            <p:ph idx="1"/>
          </p:nvPr>
        </p:nvSpPr>
        <p:spPr>
          <a:xfrm>
            <a:off x="1547813" y="1052513"/>
            <a:ext cx="7272337" cy="5616575"/>
          </a:xfrm>
          <a:extLst>
            <a:ext uri="{FAA26D3D-D897-4be2-8F04-BA451C77F1D7}"/>
          </a:extLst>
        </p:spPr>
        <p:txBody>
          <a:bodyPr>
            <a:normAutofit/>
          </a:bodyPr>
          <a:lstStyle/>
          <a:p>
            <a:pPr marL="0" indent="0" algn="just" eaLnBrk="1" hangingPunct="1">
              <a:lnSpc>
                <a:spcPct val="110000"/>
              </a:lnSpc>
              <a:buFontTx/>
              <a:buNone/>
              <a:defRPr/>
            </a:pPr>
            <a:r>
              <a:rPr lang="it-IT" sz="2000" b="1" dirty="0" smtClean="0">
                <a:latin typeface="Cambria" charset="0"/>
                <a:ea typeface="MS Mincho" charset="0"/>
                <a:cs typeface="MS Mincho" charset="0"/>
              </a:rPr>
              <a:t>CONSIDERAZIONI SULLO SVILUPPO DEL NUOVO PRODOTTO</a:t>
            </a:r>
          </a:p>
          <a:p>
            <a:pPr marL="0" indent="0" algn="just" eaLnBrk="1" hangingPunct="1">
              <a:lnSpc>
                <a:spcPct val="110000"/>
              </a:lnSpc>
              <a:buFontTx/>
              <a:buNone/>
              <a:defRPr/>
            </a:pPr>
            <a:endParaRPr lang="it-IT" sz="2000" b="1" dirty="0">
              <a:latin typeface="Cambria" charset="0"/>
              <a:ea typeface="MS Mincho" charset="0"/>
              <a:cs typeface="MS Mincho" charset="0"/>
            </a:endParaRPr>
          </a:p>
          <a:p>
            <a:pPr algn="just" eaLnBrk="1" hangingPunct="1">
              <a:lnSpc>
                <a:spcPct val="110000"/>
              </a:lnSpc>
              <a:defRPr/>
            </a:pPr>
            <a:r>
              <a:rPr lang="it-IT" sz="1800" dirty="0" smtClean="0">
                <a:latin typeface="Cambria" charset="0"/>
                <a:ea typeface="MS Mincho" charset="0"/>
                <a:cs typeface="MS Mincho" charset="0"/>
              </a:rPr>
              <a:t>IMPORTANZA DELLA RIDUZIONE DEI TEMPI DELLO SVILUPPO</a:t>
            </a:r>
          </a:p>
          <a:p>
            <a:pPr algn="just" eaLnBrk="1" hangingPunct="1">
              <a:lnSpc>
                <a:spcPct val="110000"/>
              </a:lnSpc>
              <a:defRPr/>
            </a:pPr>
            <a:endParaRPr lang="it-IT" sz="1800" dirty="0" smtClean="0">
              <a:latin typeface="Cambria" charset="0"/>
              <a:ea typeface="MS Mincho" charset="0"/>
              <a:cs typeface="MS Mincho" charset="0"/>
            </a:endParaRPr>
          </a:p>
          <a:p>
            <a:pPr algn="just" eaLnBrk="1" hangingPunct="1">
              <a:lnSpc>
                <a:spcPct val="110000"/>
              </a:lnSpc>
              <a:defRPr/>
            </a:pPr>
            <a:r>
              <a:rPr lang="it-IT" sz="1800" dirty="0" smtClean="0">
                <a:latin typeface="Cambria" charset="0"/>
                <a:ea typeface="MS Mincho" charset="0"/>
                <a:cs typeface="MS Mincho" charset="0"/>
              </a:rPr>
              <a:t>IMPORTANZA DEL DESIGN DEL PRODOTTO</a:t>
            </a:r>
          </a:p>
          <a:p>
            <a:pPr marL="0" indent="0" algn="just" eaLnBrk="1" hangingPunct="1">
              <a:lnSpc>
                <a:spcPct val="110000"/>
              </a:lnSpc>
              <a:buFontTx/>
              <a:buNone/>
              <a:defRPr/>
            </a:pPr>
            <a:endParaRPr lang="it-IT" sz="1800" dirty="0" smtClean="0">
              <a:latin typeface="Cambria" charset="0"/>
              <a:ea typeface="MS Mincho" charset="0"/>
              <a:cs typeface="MS Mincho" charset="0"/>
            </a:endParaRPr>
          </a:p>
          <a:p>
            <a:pPr algn="just" eaLnBrk="1" hangingPunct="1">
              <a:lnSpc>
                <a:spcPct val="110000"/>
              </a:lnSpc>
              <a:defRPr/>
            </a:pPr>
            <a:r>
              <a:rPr lang="it-IT" sz="1800" dirty="0" smtClean="0">
                <a:latin typeface="Cambria" charset="0"/>
                <a:ea typeface="MS Mincho" charset="0"/>
                <a:cs typeface="MS Mincho" charset="0"/>
              </a:rPr>
              <a:t>SVILUPPO DEL NUOVO PRODOTTO E CICLO DI VITA</a:t>
            </a:r>
          </a:p>
          <a:p>
            <a:pPr marL="0" indent="0" algn="just" eaLnBrk="1" hangingPunct="1">
              <a:lnSpc>
                <a:spcPct val="110000"/>
              </a:lnSpc>
              <a:buFontTx/>
              <a:buNone/>
              <a:defRPr/>
            </a:pPr>
            <a:endParaRPr lang="it-IT" sz="1800" dirty="0" smtClean="0">
              <a:latin typeface="Cambria" charset="0"/>
              <a:ea typeface="MS Mincho" charset="0"/>
              <a:cs typeface="MS Mincho" charset="0"/>
            </a:endParaRPr>
          </a:p>
          <a:p>
            <a:pPr algn="just" eaLnBrk="1" hangingPunct="1">
              <a:lnSpc>
                <a:spcPct val="110000"/>
              </a:lnSpc>
              <a:defRPr/>
            </a:pPr>
            <a:r>
              <a:rPr lang="it-IT" sz="1800" dirty="0" smtClean="0">
                <a:latin typeface="Cambria" charset="0"/>
                <a:ea typeface="MS Mincho" charset="0"/>
                <a:cs typeface="MS Mincho" charset="0"/>
              </a:rPr>
              <a:t>INTEGRAZIONE DEL MARKETING E DELLA R&amp;S</a:t>
            </a:r>
          </a:p>
          <a:p>
            <a:pPr lvl="2" algn="just" eaLnBrk="1" hangingPunct="1">
              <a:lnSpc>
                <a:spcPct val="110000"/>
              </a:lnSpc>
              <a:defRPr/>
            </a:pPr>
            <a:r>
              <a:rPr lang="it-IT" sz="1800" i="1" dirty="0" smtClean="0">
                <a:latin typeface="Cambria" charset="0"/>
                <a:ea typeface="MS Mincho" charset="0"/>
                <a:cs typeface="MS Mincho" charset="0"/>
              </a:rPr>
              <a:t>Nuova collocazione di una delle due aree funzionali </a:t>
            </a:r>
          </a:p>
          <a:p>
            <a:pPr lvl="2" algn="just" eaLnBrk="1" hangingPunct="1">
              <a:lnSpc>
                <a:spcPct val="110000"/>
              </a:lnSpc>
              <a:defRPr/>
            </a:pPr>
            <a:r>
              <a:rPr lang="it-IT" sz="1800" i="1" dirty="0" smtClean="0">
                <a:latin typeface="Cambria" charset="0"/>
                <a:ea typeface="MS Mincho" charset="0"/>
                <a:cs typeface="MS Mincho" charset="0"/>
              </a:rPr>
              <a:t>Movimento del personale </a:t>
            </a:r>
          </a:p>
          <a:p>
            <a:pPr lvl="2" algn="just" eaLnBrk="1" hangingPunct="1">
              <a:lnSpc>
                <a:spcPct val="110000"/>
              </a:lnSpc>
              <a:defRPr/>
            </a:pPr>
            <a:r>
              <a:rPr lang="it-IT" sz="1800" i="1" dirty="0" smtClean="0">
                <a:latin typeface="Cambria" charset="0"/>
                <a:ea typeface="MS Mincho" charset="0"/>
                <a:cs typeface="MS Mincho" charset="0"/>
              </a:rPr>
              <a:t>Sistemi sociali informali</a:t>
            </a:r>
          </a:p>
          <a:p>
            <a:pPr lvl="2" algn="just" eaLnBrk="1" hangingPunct="1">
              <a:lnSpc>
                <a:spcPct val="110000"/>
              </a:lnSpc>
              <a:defRPr/>
            </a:pPr>
            <a:r>
              <a:rPr lang="it-IT" sz="1800" i="1" dirty="0" smtClean="0">
                <a:latin typeface="Cambria" charset="0"/>
                <a:ea typeface="MS Mincho" charset="0"/>
                <a:cs typeface="MS Mincho" charset="0"/>
              </a:rPr>
              <a:t>Struttura organizzativa</a:t>
            </a:r>
          </a:p>
          <a:p>
            <a:pPr lvl="2" algn="just" eaLnBrk="1" hangingPunct="1">
              <a:lnSpc>
                <a:spcPct val="110000"/>
              </a:lnSpc>
              <a:defRPr/>
            </a:pPr>
            <a:r>
              <a:rPr lang="it-IT" sz="1800" i="1" dirty="0" smtClean="0">
                <a:latin typeface="Cambria" charset="0"/>
                <a:ea typeface="MS Mincho" charset="0"/>
                <a:cs typeface="MS Mincho" charset="0"/>
              </a:rPr>
              <a:t>Incentivi e ricompense</a:t>
            </a:r>
          </a:p>
        </p:txBody>
      </p:sp>
      <p:sp>
        <p:nvSpPr>
          <p:cNvPr id="18" name="Rettangolo 17"/>
          <p:cNvSpPr/>
          <p:nvPr/>
        </p:nvSpPr>
        <p:spPr>
          <a:xfrm>
            <a:off x="9940925" y="4106863"/>
            <a:ext cx="1057275" cy="519112"/>
          </a:xfrm>
          <a:prstGeom prst="rect">
            <a:avLst/>
          </a:prstGeom>
        </p:spPr>
        <p:style>
          <a:lnRef idx="0">
            <a:scrgbClr r="0" g="0" b="0"/>
          </a:lnRef>
          <a:fillRef idx="0">
            <a:scrgbClr r="0" g="0" b="0"/>
          </a:fillRef>
          <a:effectRef idx="0">
            <a:scrgbClr r="0" g="0" b="0"/>
          </a:effectRef>
          <a:fontRef idx="minor">
            <a:schemeClr val="lt1"/>
          </a:fontRef>
        </p:style>
        <p:txBody>
          <a:bodyPr lIns="41910" tIns="41910" rIns="41910" bIns="41910" spcCol="1270" anchor="ctr"/>
          <a:lstStyle/>
          <a:p>
            <a:pPr algn="ctr" defTabSz="488950">
              <a:lnSpc>
                <a:spcPct val="90000"/>
              </a:lnSpc>
              <a:spcAft>
                <a:spcPct val="35000"/>
              </a:spcAft>
              <a:defRPr/>
            </a:pPr>
            <a:endParaRPr lang="it-IT" sz="1100" dirty="0"/>
          </a:p>
        </p:txBody>
      </p:sp>
      <p:sp>
        <p:nvSpPr>
          <p:cNvPr id="10752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29AD499D-471E-4CF8-8B86-AB24AB05448B}" type="slidenum">
              <a:rPr lang="en-GB" sz="1400" smtClean="0"/>
              <a:pPr eaLnBrk="1" hangingPunct="1">
                <a:defRPr/>
              </a:pPr>
              <a:t>28</a:t>
            </a:fld>
            <a:endParaRPr lang="en-GB" sz="1400" smtClean="0"/>
          </a:p>
        </p:txBody>
      </p:sp>
      <p:sp>
        <p:nvSpPr>
          <p:cNvPr id="96262" name="CasellaDiTesto 1"/>
          <p:cNvSpPr txBox="1">
            <a:spLocks noChangeArrowheads="1"/>
          </p:cNvSpPr>
          <p:nvPr/>
        </p:nvSpPr>
        <p:spPr bwMode="auto">
          <a:xfrm>
            <a:off x="10980738" y="4005263"/>
            <a:ext cx="185737" cy="369887"/>
          </a:xfrm>
          <a:prstGeom prst="rect">
            <a:avLst/>
          </a:prstGeom>
          <a:noFill/>
          <a:ln w="9525">
            <a:noFill/>
            <a:miter lim="800000"/>
            <a:headEnd/>
            <a:tailEnd/>
          </a:ln>
        </p:spPr>
        <p:txBody>
          <a:bodyPr wrap="none">
            <a:spAutoFit/>
          </a:bodyPr>
          <a:lstStyle/>
          <a:p>
            <a:endParaRPr lang="it-IT"/>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olo 1"/>
          <p:cNvSpPr>
            <a:spLocks noGrp="1"/>
          </p:cNvSpPr>
          <p:nvPr>
            <p:ph type="title"/>
          </p:nvPr>
        </p:nvSpPr>
        <p:spPr>
          <a:xfrm>
            <a:off x="1619250" y="-20638"/>
            <a:ext cx="7200900" cy="803276"/>
          </a:xfrm>
          <a:extLst>
            <a:ext uri="{FAA26D3D-D897-4be2-8F04-BA451C77F1D7}"/>
          </a:extLst>
        </p:spPr>
        <p:txBody>
          <a:bodyPr/>
          <a:lstStyle/>
          <a:p>
            <a:pPr eaLnBrk="1" hangingPunct="1">
              <a:defRPr/>
            </a:pPr>
            <a:r>
              <a:rPr lang="it-IT" sz="3200" dirty="0"/>
              <a:t>LA STRATEGIA DI MARKETING</a:t>
            </a:r>
          </a:p>
        </p:txBody>
      </p:sp>
      <p:sp>
        <p:nvSpPr>
          <p:cNvPr id="46083" name="Segnaposto contenuto 2"/>
          <p:cNvSpPr>
            <a:spLocks noGrp="1"/>
          </p:cNvSpPr>
          <p:nvPr>
            <p:ph idx="1"/>
          </p:nvPr>
        </p:nvSpPr>
        <p:spPr>
          <a:xfrm>
            <a:off x="1619250" y="923925"/>
            <a:ext cx="7200900" cy="5688013"/>
          </a:xfrm>
          <a:extLst>
            <a:ext uri="{FAA26D3D-D897-4be2-8F04-BA451C77F1D7}"/>
          </a:extLst>
        </p:spPr>
        <p:txBody>
          <a:bodyPr/>
          <a:lstStyle/>
          <a:p>
            <a:pPr marL="0" indent="0" algn="just" eaLnBrk="1" hangingPunct="1">
              <a:buFontTx/>
              <a:buNone/>
              <a:defRPr/>
            </a:pPr>
            <a:r>
              <a:rPr lang="it-IT" sz="1800" b="1" smtClean="0">
                <a:latin typeface="Cambria" pitchFamily="18" charset="0"/>
                <a:ea typeface="MS Mincho" pitchFamily="49" charset="-128"/>
              </a:rPr>
              <a:t>LA STRATEGIA DI MARKETING NEL CICLO DI VITA DEL PRODOTTO</a:t>
            </a:r>
          </a:p>
          <a:p>
            <a:pPr marL="0" indent="0" algn="just" eaLnBrk="1" hangingPunct="1">
              <a:buFontTx/>
              <a:buNone/>
              <a:defRPr/>
            </a:pPr>
            <a:endParaRPr lang="it-IT" sz="1800" b="1" smtClean="0">
              <a:latin typeface="Cambria" pitchFamily="18" charset="0"/>
              <a:ea typeface="MS Mincho" pitchFamily="49" charset="-128"/>
            </a:endParaRPr>
          </a:p>
          <a:p>
            <a:pPr marL="0" indent="0" algn="just" eaLnBrk="1" hangingPunct="1">
              <a:buFontTx/>
              <a:buNone/>
              <a:defRPr/>
            </a:pPr>
            <a:r>
              <a:rPr lang="it-IT" sz="1600" smtClean="0">
                <a:latin typeface="Cambria" pitchFamily="18" charset="0"/>
                <a:ea typeface="MS Mincho" pitchFamily="49" charset="-128"/>
              </a:rPr>
              <a:t>Le basi per sviluppare una strategia completa di marketing valgono in qualsiasi momento del </a:t>
            </a:r>
            <a:r>
              <a:rPr lang="it-IT" sz="1600" b="1" smtClean="0">
                <a:latin typeface="Cambria" pitchFamily="18" charset="0"/>
                <a:ea typeface="MS Mincho" pitchFamily="49" charset="-128"/>
              </a:rPr>
              <a:t>ciclo di vita del prodotto</a:t>
            </a:r>
            <a:r>
              <a:rPr lang="it-IT" sz="1600" smtClean="0">
                <a:latin typeface="Cambria" pitchFamily="18" charset="0"/>
                <a:ea typeface="MS Mincho" pitchFamily="49" charset="-128"/>
              </a:rPr>
              <a:t> al contrario delle decisioni specifiche riguardanti la strategia che cambiano nel corso del tempo.</a:t>
            </a:r>
          </a:p>
          <a:p>
            <a:pPr marL="0" indent="0" algn="just" eaLnBrk="1" hangingPunct="1">
              <a:buFontTx/>
              <a:buNone/>
              <a:defRPr/>
            </a:pPr>
            <a:endParaRPr lang="it-IT" sz="1600" smtClean="0">
              <a:latin typeface="Cambria" pitchFamily="18" charset="0"/>
              <a:ea typeface="MS Mincho" pitchFamily="49" charset="-128"/>
            </a:endParaRPr>
          </a:p>
          <a:p>
            <a:pPr marL="0" indent="0" algn="just" eaLnBrk="1" hangingPunct="1">
              <a:buFontTx/>
              <a:buNone/>
              <a:defRPr/>
            </a:pPr>
            <a:r>
              <a:rPr lang="it-IT" sz="1600" smtClean="0">
                <a:latin typeface="Cambria" pitchFamily="18" charset="0"/>
                <a:ea typeface="MS Mincho" pitchFamily="49" charset="-128"/>
              </a:rPr>
              <a:t>Un elemento determinante è la </a:t>
            </a:r>
            <a:r>
              <a:rPr lang="it-IT" sz="1600" i="1" smtClean="0">
                <a:latin typeface="Cambria" pitchFamily="18" charset="0"/>
                <a:ea typeface="MS Mincho" pitchFamily="49" charset="-128"/>
              </a:rPr>
              <a:t>posizione</a:t>
            </a:r>
            <a:r>
              <a:rPr lang="it-IT" sz="1600" smtClean="0">
                <a:latin typeface="Cambria" pitchFamily="18" charset="0"/>
                <a:ea typeface="MS Mincho" pitchFamily="49" charset="-128"/>
              </a:rPr>
              <a:t> che il prodotto o servizio occupa all</a:t>
            </a:r>
            <a:r>
              <a:rPr lang="it-IT" altLang="it-IT" sz="1600" smtClean="0">
                <a:latin typeface="Cambria" pitchFamily="18" charset="0"/>
                <a:ea typeface="MS Mincho" pitchFamily="49" charset="-128"/>
              </a:rPr>
              <a:t>’</a:t>
            </a:r>
            <a:r>
              <a:rPr lang="it-IT" sz="1600" smtClean="0">
                <a:latin typeface="Cambria" pitchFamily="18" charset="0"/>
                <a:ea typeface="MS Mincho" pitchFamily="49" charset="-128"/>
              </a:rPr>
              <a:t>interno del ciclo di vita del prodotto, che consente di individuare l</a:t>
            </a:r>
            <a:r>
              <a:rPr lang="it-IT" altLang="it-IT" sz="1600" smtClean="0">
                <a:latin typeface="Cambria" pitchFamily="18" charset="0"/>
                <a:ea typeface="MS Mincho" pitchFamily="49" charset="-128"/>
              </a:rPr>
              <a:t>’</a:t>
            </a:r>
            <a:r>
              <a:rPr lang="it-IT" sz="1600" smtClean="0">
                <a:latin typeface="Cambria" pitchFamily="18" charset="0"/>
                <a:ea typeface="MS Mincho" pitchFamily="49" charset="-128"/>
              </a:rPr>
              <a:t>evoluzione storica delle vendite di una determinata categoria di prodotti.</a:t>
            </a:r>
          </a:p>
          <a:p>
            <a:pPr marL="0" indent="0" algn="just" eaLnBrk="1" hangingPunct="1">
              <a:buFontTx/>
              <a:buNone/>
              <a:defRPr/>
            </a:pPr>
            <a:endParaRPr lang="it-IT" sz="1400" smtClean="0">
              <a:latin typeface="Cambria" pitchFamily="18" charset="0"/>
              <a:ea typeface="MS Mincho" pitchFamily="49" charset="-128"/>
            </a:endParaRPr>
          </a:p>
          <a:p>
            <a:pPr marL="0" indent="0" algn="just" eaLnBrk="1" hangingPunct="1">
              <a:buFontTx/>
              <a:buNone/>
              <a:defRPr/>
            </a:pPr>
            <a:endParaRPr lang="it-IT" sz="1400" smtClean="0">
              <a:latin typeface="Cambria" pitchFamily="18" charset="0"/>
              <a:ea typeface="MS Mincho" pitchFamily="49" charset="-128"/>
            </a:endParaRP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None/>
              <a:defRPr/>
            </a:pPr>
            <a:endParaRPr lang="it-IT" sz="1800" i="1" smtClean="0">
              <a:latin typeface="Cambria" pitchFamily="18" charset="0"/>
              <a:ea typeface="MS Mincho" pitchFamily="49" charset="-128"/>
            </a:endParaRP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AutoNum type="arabicPeriod"/>
              <a:defRPr/>
            </a:pPr>
            <a:endParaRPr lang="it-IT" sz="1800" smtClean="0">
              <a:latin typeface="Cambria" pitchFamily="18" charset="0"/>
              <a:ea typeface="MS Mincho" pitchFamily="49" charset="-128"/>
            </a:endParaRPr>
          </a:p>
          <a:p>
            <a:pPr marL="0" indent="0" algn="just" eaLnBrk="1" hangingPunct="1">
              <a:buFontTx/>
              <a:buAutoNum type="arabicPeriod"/>
              <a:defRPr/>
            </a:pPr>
            <a:endParaRPr lang="it-IT" sz="1800" smtClean="0">
              <a:latin typeface="Cambria" pitchFamily="18" charset="0"/>
              <a:ea typeface="MS Mincho" pitchFamily="49" charset="-128"/>
            </a:endParaRPr>
          </a:p>
          <a:p>
            <a:pPr marL="0" indent="0" algn="just" eaLnBrk="1" hangingPunct="1">
              <a:buFontTx/>
              <a:buAutoNum type="arabicPeriod"/>
              <a:defRPr/>
            </a:pPr>
            <a:endParaRPr lang="it-IT" sz="1800" smtClean="0">
              <a:latin typeface="Cambria" pitchFamily="18" charset="0"/>
              <a:ea typeface="MS Mincho" pitchFamily="49" charset="-128"/>
            </a:endParaRPr>
          </a:p>
          <a:p>
            <a:pPr marL="0" indent="0" algn="just" eaLnBrk="1" hangingPunct="1">
              <a:defRPr/>
            </a:pPr>
            <a:endParaRPr lang="it-IT" sz="1800" smtClean="0">
              <a:latin typeface="Cambria" pitchFamily="18" charset="0"/>
              <a:ea typeface="MS Mincho" pitchFamily="49" charset="-128"/>
            </a:endParaRPr>
          </a:p>
          <a:p>
            <a:pPr marL="0" indent="0" algn="just" eaLnBrk="1" hangingPunct="1">
              <a:buFontTx/>
              <a:buNone/>
              <a:defRPr/>
            </a:pPr>
            <a:endParaRPr lang="it-IT" sz="1800" b="1" smtClean="0">
              <a:latin typeface="Cambria" pitchFamily="18" charset="0"/>
              <a:ea typeface="MS Mincho" pitchFamily="49" charset="-128"/>
            </a:endParaRPr>
          </a:p>
          <a:p>
            <a:pPr marL="0" indent="0" algn="just" eaLnBrk="1" hangingPunct="1">
              <a:defRPr/>
            </a:pPr>
            <a:endParaRPr lang="it-IT" sz="1800" smtClean="0">
              <a:latin typeface="Cambria" pitchFamily="18" charset="0"/>
              <a:ea typeface="MS Mincho" pitchFamily="49" charset="-128"/>
            </a:endParaRPr>
          </a:p>
          <a:p>
            <a:pPr marL="0" indent="0" algn="just" eaLnBrk="1" hangingPunct="1">
              <a:defRPr/>
            </a:pPr>
            <a:endParaRPr lang="it-IT" sz="1800" smtClean="0">
              <a:latin typeface="Cambria" pitchFamily="18" charset="0"/>
              <a:ea typeface="MS Mincho" pitchFamily="49" charset="-128"/>
            </a:endParaRPr>
          </a:p>
          <a:p>
            <a:pPr marL="0" indent="0" algn="just" eaLnBrk="1" hangingPunct="1">
              <a:defRPr/>
            </a:pPr>
            <a:endParaRPr lang="it-IT" sz="1800" smtClean="0">
              <a:latin typeface="Cambria" pitchFamily="18" charset="0"/>
              <a:ea typeface="MS Mincho" pitchFamily="49" charset="-128"/>
            </a:endParaRPr>
          </a:p>
        </p:txBody>
      </p:sp>
      <p:pic>
        <p:nvPicPr>
          <p:cNvPr id="70660" name="image002.jpg" descr="/Users/Valentina/Desktop/image002.jpg"/>
          <p:cNvPicPr>
            <a:picLocks noChangeAspect="1"/>
          </p:cNvPicPr>
          <p:nvPr/>
        </p:nvPicPr>
        <p:blipFill>
          <a:blip r:embed="rId2" r:link="rId3" cstate="print"/>
          <a:srcRect/>
          <a:stretch>
            <a:fillRect/>
          </a:stretch>
        </p:blipFill>
        <p:spPr bwMode="auto">
          <a:xfrm>
            <a:off x="2700338" y="3644900"/>
            <a:ext cx="4257675" cy="2967038"/>
          </a:xfrm>
          <a:prstGeom prst="rect">
            <a:avLst/>
          </a:prstGeom>
          <a:noFill/>
          <a:ln w="9525">
            <a:noFill/>
            <a:miter lim="800000"/>
            <a:headEnd/>
            <a:tailEnd/>
          </a:ln>
        </p:spPr>
      </p:pic>
      <p:sp>
        <p:nvSpPr>
          <p:cNvPr id="51205"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56FAF25F-5071-4315-8955-A7A5E565AB95}" type="slidenum">
              <a:rPr lang="en-GB" sz="1400" smtClean="0"/>
              <a:pPr eaLnBrk="1" hangingPunct="1">
                <a:defRPr/>
              </a:pPr>
              <a:t>3</a:t>
            </a:fld>
            <a:endParaRPr lang="en-GB" sz="140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olo 1"/>
          <p:cNvSpPr>
            <a:spLocks noGrp="1"/>
          </p:cNvSpPr>
          <p:nvPr>
            <p:ph type="title"/>
          </p:nvPr>
        </p:nvSpPr>
        <p:spPr>
          <a:xfrm>
            <a:off x="1619250" y="0"/>
            <a:ext cx="7129463" cy="803275"/>
          </a:xfrm>
          <a:extLst>
            <a:ext uri="{FAA26D3D-D897-4be2-8F04-BA451C77F1D7}"/>
          </a:extLst>
        </p:spPr>
        <p:txBody>
          <a:bodyPr/>
          <a:lstStyle/>
          <a:p>
            <a:pPr eaLnBrk="1" hangingPunct="1">
              <a:defRPr/>
            </a:pPr>
            <a:r>
              <a:rPr lang="it-IT" sz="3200"/>
              <a:t>LA STRATEGIA DI MARKETING</a:t>
            </a:r>
          </a:p>
        </p:txBody>
      </p:sp>
      <p:sp>
        <p:nvSpPr>
          <p:cNvPr id="47107" name="Segnaposto contenuto 2"/>
          <p:cNvSpPr>
            <a:spLocks noGrp="1"/>
          </p:cNvSpPr>
          <p:nvPr>
            <p:ph idx="1"/>
          </p:nvPr>
        </p:nvSpPr>
        <p:spPr>
          <a:xfrm>
            <a:off x="1619250" y="944563"/>
            <a:ext cx="7129463" cy="5688012"/>
          </a:xfrm>
          <a:extLst>
            <a:ext uri="{FAA26D3D-D897-4be2-8F04-BA451C77F1D7}"/>
          </a:extLst>
        </p:spPr>
        <p:txBody>
          <a:bodyPr/>
          <a:lstStyle/>
          <a:p>
            <a:pPr marL="0" indent="0" algn="just" eaLnBrk="1" hangingPunct="1">
              <a:buFontTx/>
              <a:buNone/>
              <a:defRPr/>
            </a:pPr>
            <a:r>
              <a:rPr lang="it-IT" sz="1800" b="1" smtClean="0">
                <a:latin typeface="Cambria" pitchFamily="18" charset="0"/>
                <a:ea typeface="MS Mincho" pitchFamily="49" charset="-128"/>
              </a:rPr>
              <a:t>LA STRATEGIA DI MARKETING NEL CICLO DI VITA DEL PRODOTTO</a:t>
            </a:r>
          </a:p>
          <a:p>
            <a:pPr marL="0" indent="0" algn="just" eaLnBrk="1" hangingPunct="1">
              <a:buFontTx/>
              <a:buNone/>
              <a:defRPr/>
            </a:pPr>
            <a:endParaRPr lang="it-IT" sz="1800" b="1" smtClean="0">
              <a:latin typeface="Cambria" pitchFamily="18" charset="0"/>
              <a:ea typeface="MS Mincho" pitchFamily="49" charset="-128"/>
            </a:endParaRPr>
          </a:p>
          <a:p>
            <a:pPr marL="0" indent="0" algn="just" eaLnBrk="1" hangingPunct="1">
              <a:buFontTx/>
              <a:buNone/>
              <a:defRPr/>
            </a:pPr>
            <a:r>
              <a:rPr lang="it-IT" sz="1600" smtClean="0">
                <a:latin typeface="Cambria" pitchFamily="18" charset="0"/>
                <a:ea typeface="MS Mincho" pitchFamily="49" charset="-128"/>
              </a:rPr>
              <a:t>Il CVP è un modello concettuale di come le strategie relative a un prodotto o servizio possano variare secondo i cambiamenti del mercato. Il CVP si presenta normalmente sotto forma di una curva a S e scandisce il periodo di vita del prodotto dividendo la curva in quattro fasi: introduzione, crescita, maturità e declino.</a:t>
            </a:r>
          </a:p>
          <a:p>
            <a:pPr marL="0" indent="0" algn="just" eaLnBrk="1" hangingPunct="1">
              <a:buFontTx/>
              <a:buNone/>
              <a:defRPr/>
            </a:pPr>
            <a:endParaRPr lang="it-IT" sz="1400" smtClean="0">
              <a:latin typeface="Cambria" pitchFamily="18" charset="0"/>
              <a:ea typeface="MS Mincho" pitchFamily="49" charset="-128"/>
            </a:endParaRPr>
          </a:p>
          <a:p>
            <a:pPr marL="0" indent="0" algn="just" eaLnBrk="1" hangingPunct="1">
              <a:buFontTx/>
              <a:buNone/>
              <a:defRPr/>
            </a:pPr>
            <a:endParaRPr lang="it-IT" sz="1400" smtClean="0">
              <a:latin typeface="Cambria" pitchFamily="18" charset="0"/>
              <a:ea typeface="MS Mincho" pitchFamily="49" charset="-128"/>
            </a:endParaRP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None/>
              <a:defRPr/>
            </a:pPr>
            <a:endParaRPr lang="it-IT" sz="1800" i="1" smtClean="0">
              <a:latin typeface="Cambria" pitchFamily="18" charset="0"/>
              <a:ea typeface="MS Mincho" pitchFamily="49" charset="-128"/>
            </a:endParaRP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AutoNum type="arabicPeriod"/>
              <a:defRPr/>
            </a:pPr>
            <a:endParaRPr lang="it-IT" sz="1800" smtClean="0">
              <a:latin typeface="Cambria" pitchFamily="18" charset="0"/>
              <a:ea typeface="MS Mincho" pitchFamily="49" charset="-128"/>
            </a:endParaRPr>
          </a:p>
          <a:p>
            <a:pPr marL="0" indent="0" algn="just" eaLnBrk="1" hangingPunct="1">
              <a:buFontTx/>
              <a:buAutoNum type="arabicPeriod"/>
              <a:defRPr/>
            </a:pPr>
            <a:endParaRPr lang="it-IT" sz="1800" smtClean="0">
              <a:latin typeface="Cambria" pitchFamily="18" charset="0"/>
              <a:ea typeface="MS Mincho" pitchFamily="49" charset="-128"/>
            </a:endParaRPr>
          </a:p>
          <a:p>
            <a:pPr marL="0" indent="0" algn="just" eaLnBrk="1" hangingPunct="1">
              <a:buFontTx/>
              <a:buAutoNum type="arabicPeriod"/>
              <a:defRPr/>
            </a:pPr>
            <a:endParaRPr lang="it-IT" sz="1800" smtClean="0">
              <a:latin typeface="Cambria" pitchFamily="18" charset="0"/>
              <a:ea typeface="MS Mincho" pitchFamily="49" charset="-128"/>
            </a:endParaRPr>
          </a:p>
          <a:p>
            <a:pPr marL="0" indent="0" algn="just" eaLnBrk="1" hangingPunct="1">
              <a:buFontTx/>
              <a:buNone/>
              <a:defRPr/>
            </a:pPr>
            <a:r>
              <a:rPr lang="it-IT" sz="1600" smtClean="0">
                <a:latin typeface="Cambria" pitchFamily="18" charset="0"/>
                <a:ea typeface="MS Mincho" pitchFamily="49" charset="-128"/>
              </a:rPr>
              <a:t>Questo modello non va seguito ciecamente: i cicli vitali possono essere modificati da innovazione del marketing o del prodotto stesso. </a:t>
            </a:r>
          </a:p>
          <a:p>
            <a:pPr marL="0" indent="0" algn="just" eaLnBrk="1" hangingPunct="1">
              <a:buFontTx/>
              <a:buAutoNum type="arabicPeriod"/>
              <a:defRPr/>
            </a:pPr>
            <a:endParaRPr lang="it-IT" sz="1600" smtClean="0">
              <a:latin typeface="Cambria" pitchFamily="18" charset="0"/>
              <a:ea typeface="MS Mincho" pitchFamily="49" charset="-128"/>
            </a:endParaRPr>
          </a:p>
          <a:p>
            <a:pPr marL="0" indent="0" algn="just" eaLnBrk="1" hangingPunct="1">
              <a:defRPr/>
            </a:pPr>
            <a:endParaRPr lang="it-IT" sz="1800" smtClean="0">
              <a:latin typeface="Cambria" pitchFamily="18" charset="0"/>
              <a:ea typeface="MS Mincho" pitchFamily="49" charset="-128"/>
            </a:endParaRPr>
          </a:p>
          <a:p>
            <a:pPr marL="0" indent="0" algn="just" eaLnBrk="1" hangingPunct="1">
              <a:buFontTx/>
              <a:buNone/>
              <a:defRPr/>
            </a:pPr>
            <a:endParaRPr lang="it-IT" sz="1800" b="1" smtClean="0">
              <a:latin typeface="Cambria" pitchFamily="18" charset="0"/>
              <a:ea typeface="MS Mincho" pitchFamily="49" charset="-128"/>
            </a:endParaRPr>
          </a:p>
          <a:p>
            <a:pPr marL="0" indent="0" algn="just" eaLnBrk="1" hangingPunct="1">
              <a:defRPr/>
            </a:pPr>
            <a:endParaRPr lang="it-IT" sz="1800" smtClean="0">
              <a:latin typeface="Cambria" pitchFamily="18" charset="0"/>
              <a:ea typeface="MS Mincho" pitchFamily="49" charset="-128"/>
            </a:endParaRPr>
          </a:p>
          <a:p>
            <a:pPr marL="0" indent="0" algn="just" eaLnBrk="1" hangingPunct="1">
              <a:defRPr/>
            </a:pPr>
            <a:endParaRPr lang="it-IT" sz="1800" smtClean="0">
              <a:latin typeface="Cambria" pitchFamily="18" charset="0"/>
              <a:ea typeface="MS Mincho" pitchFamily="49" charset="-128"/>
            </a:endParaRPr>
          </a:p>
          <a:p>
            <a:pPr marL="0" indent="0" algn="just" eaLnBrk="1" hangingPunct="1">
              <a:defRPr/>
            </a:pPr>
            <a:endParaRPr lang="it-IT" sz="1800" smtClean="0">
              <a:latin typeface="Cambria" pitchFamily="18" charset="0"/>
              <a:ea typeface="MS Mincho" pitchFamily="49" charset="-128"/>
            </a:endParaRPr>
          </a:p>
        </p:txBody>
      </p:sp>
      <p:pic>
        <p:nvPicPr>
          <p:cNvPr id="71684" name="image002.jpg" descr="/Users/Valentina/Desktop/image002.jpg"/>
          <p:cNvPicPr>
            <a:picLocks noChangeAspect="1"/>
          </p:cNvPicPr>
          <p:nvPr/>
        </p:nvPicPr>
        <p:blipFill>
          <a:blip r:embed="rId2" r:link="rId3" cstate="print"/>
          <a:srcRect/>
          <a:stretch>
            <a:fillRect/>
          </a:stretch>
        </p:blipFill>
        <p:spPr bwMode="auto">
          <a:xfrm>
            <a:off x="2627313" y="2781300"/>
            <a:ext cx="4556125" cy="3173413"/>
          </a:xfrm>
          <a:prstGeom prst="rect">
            <a:avLst/>
          </a:prstGeom>
          <a:noFill/>
          <a:ln w="9525">
            <a:noFill/>
            <a:miter lim="800000"/>
            <a:headEnd/>
            <a:tailEnd/>
          </a:ln>
        </p:spPr>
      </p:pic>
      <p:sp>
        <p:nvSpPr>
          <p:cNvPr id="52229"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E66835D-1F8B-458D-A0BF-8BD8BBAB9953}" type="slidenum">
              <a:rPr lang="en-GB" sz="1400" smtClean="0"/>
              <a:pPr eaLnBrk="1" hangingPunct="1">
                <a:defRPr/>
              </a:pPr>
              <a:t>4</a:t>
            </a:fld>
            <a:endParaRPr lang="en-GB" sz="140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1619250" y="0"/>
            <a:ext cx="7200900" cy="803275"/>
          </a:xfrm>
          <a:extLst>
            <a:ext uri="{FAA26D3D-D897-4be2-8F04-BA451C77F1D7}"/>
          </a:extLst>
        </p:spPr>
        <p:txBody>
          <a:bodyPr/>
          <a:lstStyle/>
          <a:p>
            <a:pPr eaLnBrk="1" hangingPunct="1">
              <a:defRPr/>
            </a:pPr>
            <a:r>
              <a:rPr lang="it-IT" sz="3200" dirty="0"/>
              <a:t>LA STRATEGIA DI MARKETING</a:t>
            </a:r>
          </a:p>
        </p:txBody>
      </p:sp>
      <p:sp>
        <p:nvSpPr>
          <p:cNvPr id="48131" name="Segnaposto contenuto 2"/>
          <p:cNvSpPr>
            <a:spLocks noGrp="1"/>
          </p:cNvSpPr>
          <p:nvPr>
            <p:ph idx="1"/>
          </p:nvPr>
        </p:nvSpPr>
        <p:spPr>
          <a:xfrm>
            <a:off x="1619250" y="944563"/>
            <a:ext cx="7200900" cy="5688012"/>
          </a:xfrm>
          <a:extLst>
            <a:ext uri="{FAA26D3D-D897-4be2-8F04-BA451C77F1D7}"/>
          </a:extLst>
        </p:spPr>
        <p:txBody>
          <a:bodyPr/>
          <a:lstStyle/>
          <a:p>
            <a:pPr marL="0" indent="0" algn="just" eaLnBrk="1" hangingPunct="1">
              <a:lnSpc>
                <a:spcPct val="90000"/>
              </a:lnSpc>
              <a:buFontTx/>
              <a:buNone/>
              <a:defRPr/>
            </a:pPr>
            <a:r>
              <a:rPr lang="it-IT" sz="2000" b="1" smtClean="0">
                <a:latin typeface="Cambria" pitchFamily="18" charset="0"/>
                <a:ea typeface="MS Mincho" pitchFamily="49" charset="-128"/>
              </a:rPr>
              <a:t>STRATEGIE DELLA FASE DI INTRODUZIONE </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Il primo stadio del CVP è la </a:t>
            </a:r>
            <a:r>
              <a:rPr lang="it-IT" sz="2000" b="1" smtClean="0">
                <a:latin typeface="Cambria" pitchFamily="18" charset="0"/>
                <a:ea typeface="MS Mincho" pitchFamily="49" charset="-128"/>
              </a:rPr>
              <a:t>fase di introduzione</a:t>
            </a:r>
            <a:r>
              <a:rPr lang="it-IT" sz="2000" smtClean="0">
                <a:latin typeface="Cambria" pitchFamily="18" charset="0"/>
                <a:ea typeface="MS Mincho" pitchFamily="49" charset="-128"/>
              </a:rPr>
              <a:t> durante la quale 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aumento del volume delle vendite è lento a causa di diverso fattori:</a:t>
            </a:r>
          </a:p>
          <a:p>
            <a:pPr marL="0" indent="0" algn="just" eaLnBrk="1" hangingPunct="1">
              <a:lnSpc>
                <a:spcPct val="90000"/>
              </a:lnSpc>
              <a:defRPr/>
            </a:pPr>
            <a:r>
              <a:rPr lang="it-IT" sz="2000" smtClean="0">
                <a:latin typeface="Cambria" pitchFamily="18" charset="0"/>
                <a:ea typeface="MS Mincho" pitchFamily="49" charset="-128"/>
              </a:rPr>
              <a:t>Il prodotto è nuovo</a:t>
            </a:r>
          </a:p>
          <a:p>
            <a:pPr marL="0" indent="0" algn="just" eaLnBrk="1" hangingPunct="1">
              <a:lnSpc>
                <a:spcPct val="90000"/>
              </a:lnSpc>
              <a:defRPr/>
            </a:pPr>
            <a:r>
              <a:rPr lang="it-IT" sz="2000" smtClean="0">
                <a:latin typeface="Cambria" pitchFamily="18" charset="0"/>
                <a:ea typeface="MS Mincho" pitchFamily="49" charset="-128"/>
              </a:rPr>
              <a:t>Azioni di marketing insoddisfacente </a:t>
            </a:r>
          </a:p>
          <a:p>
            <a:pPr marL="0" indent="0" algn="just" eaLnBrk="1" hangingPunct="1">
              <a:lnSpc>
                <a:spcPct val="90000"/>
              </a:lnSpc>
              <a:defRPr/>
            </a:pPr>
            <a:r>
              <a:rPr lang="it-IT" sz="2000" smtClean="0">
                <a:latin typeface="Cambria" pitchFamily="18" charset="0"/>
                <a:ea typeface="MS Mincho" pitchFamily="49" charset="-128"/>
              </a:rPr>
              <a:t>Il consumatore non è ancora disposto all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acquisto</a:t>
            </a:r>
          </a:p>
          <a:p>
            <a:pPr marL="0" indent="0" algn="just" eaLnBrk="1" hangingPunct="1">
              <a:lnSpc>
                <a:spcPct val="90000"/>
              </a:lnSpc>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Le attività di promozioni e commerciali mirano a spingere le caratteristiche di base del prodotto.</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Si tratta di una fase molto delicata in quanto i </a:t>
            </a:r>
            <a:r>
              <a:rPr lang="it-IT" sz="2000" b="1" i="1" smtClean="0">
                <a:latin typeface="Cambria" pitchFamily="18" charset="0"/>
                <a:ea typeface="MS Mincho" pitchFamily="49" charset="-128"/>
              </a:rPr>
              <a:t>pionieri</a:t>
            </a:r>
            <a:r>
              <a:rPr lang="it-IT" sz="2000" smtClean="0">
                <a:latin typeface="Cambria" pitchFamily="18" charset="0"/>
                <a:ea typeface="MS Mincho" pitchFamily="49" charset="-128"/>
              </a:rPr>
              <a:t>, ovvero il primi a entrare nel mercato, devono accontentarsi per lunghi periodi di profitti inferiori rispetto ai successori, in ragione del cospicuo investimento necessario per sviluppare il prodotto e costruire il mercato. </a:t>
            </a: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1800" smtClean="0">
              <a:latin typeface="Cambria" pitchFamily="18" charset="0"/>
              <a:ea typeface="MS Mincho" pitchFamily="49" charset="-128"/>
            </a:endParaRP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2000" i="1" smtClean="0">
              <a:latin typeface="Cambria" pitchFamily="18" charset="0"/>
              <a:ea typeface="MS Mincho" pitchFamily="49" charset="-128"/>
            </a:endParaRP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AutoNum type="arabicPeriod"/>
              <a:defRPr/>
            </a:pPr>
            <a:endParaRPr lang="it-IT" sz="2000" smtClean="0">
              <a:latin typeface="Cambria" pitchFamily="18" charset="0"/>
              <a:ea typeface="MS Mincho" pitchFamily="49" charset="-128"/>
            </a:endParaRPr>
          </a:p>
          <a:p>
            <a:pPr marL="0" indent="0" algn="just" eaLnBrk="1" hangingPunct="1">
              <a:lnSpc>
                <a:spcPct val="90000"/>
              </a:lnSpc>
              <a:buFontTx/>
              <a:buAutoNum type="arabicPeriod"/>
              <a:defRPr/>
            </a:pPr>
            <a:endParaRPr lang="it-IT" sz="2000" smtClean="0">
              <a:latin typeface="Cambria" pitchFamily="18" charset="0"/>
              <a:ea typeface="MS Mincho" pitchFamily="49" charset="-128"/>
            </a:endParaRPr>
          </a:p>
          <a:p>
            <a:pPr marL="0" indent="0" algn="just" eaLnBrk="1" hangingPunct="1">
              <a:lnSpc>
                <a:spcPct val="90000"/>
              </a:lnSpc>
              <a:buFontTx/>
              <a:buAutoNum type="arabicPeriod"/>
              <a:defRPr/>
            </a:pPr>
            <a:endParaRPr lang="it-IT" sz="2000" smtClean="0">
              <a:latin typeface="Cambria" pitchFamily="18" charset="0"/>
              <a:ea typeface="MS Mincho" pitchFamily="49" charset="-128"/>
            </a:endParaRPr>
          </a:p>
          <a:p>
            <a:pPr marL="0" indent="0" algn="just" eaLnBrk="1" hangingPunct="1">
              <a:lnSpc>
                <a:spcPct val="90000"/>
              </a:lnSpc>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defRPr/>
            </a:pPr>
            <a:endParaRPr lang="it-IT" sz="2000" smtClean="0">
              <a:latin typeface="Cambria" pitchFamily="18" charset="0"/>
              <a:ea typeface="MS Mincho" pitchFamily="49" charset="-128"/>
            </a:endParaRPr>
          </a:p>
          <a:p>
            <a:pPr marL="0" indent="0" algn="just" eaLnBrk="1" hangingPunct="1">
              <a:lnSpc>
                <a:spcPct val="90000"/>
              </a:lnSpc>
              <a:defRPr/>
            </a:pPr>
            <a:endParaRPr lang="it-IT" sz="2000" smtClean="0">
              <a:latin typeface="Cambria" pitchFamily="18" charset="0"/>
              <a:ea typeface="MS Mincho" pitchFamily="49" charset="-128"/>
            </a:endParaRPr>
          </a:p>
          <a:p>
            <a:pPr marL="0" indent="0" algn="just" eaLnBrk="1" hangingPunct="1">
              <a:lnSpc>
                <a:spcPct val="90000"/>
              </a:lnSpc>
              <a:defRPr/>
            </a:pPr>
            <a:endParaRPr lang="it-IT" sz="2000" smtClean="0">
              <a:latin typeface="Cambria" pitchFamily="18" charset="0"/>
              <a:ea typeface="MS Mincho" pitchFamily="49" charset="-128"/>
            </a:endParaRPr>
          </a:p>
        </p:txBody>
      </p:sp>
      <p:sp>
        <p:nvSpPr>
          <p:cNvPr id="53252"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734661C-2C83-41CE-9DF7-DCCE7EEFD598}" type="slidenum">
              <a:rPr lang="en-GB" sz="1400" smtClean="0"/>
              <a:pPr eaLnBrk="1" hangingPunct="1">
                <a:defRPr/>
              </a:pPr>
              <a:t>5</a:t>
            </a:fld>
            <a:endParaRPr lang="en-GB" sz="14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olo 1"/>
          <p:cNvSpPr>
            <a:spLocks noGrp="1"/>
          </p:cNvSpPr>
          <p:nvPr>
            <p:ph type="title"/>
          </p:nvPr>
        </p:nvSpPr>
        <p:spPr>
          <a:xfrm>
            <a:off x="1619250" y="0"/>
            <a:ext cx="7200900" cy="803275"/>
          </a:xfrm>
          <a:extLst>
            <a:ext uri="{FAA26D3D-D897-4be2-8F04-BA451C77F1D7}"/>
          </a:extLst>
        </p:spPr>
        <p:txBody>
          <a:bodyPr/>
          <a:lstStyle/>
          <a:p>
            <a:pPr eaLnBrk="1" hangingPunct="1">
              <a:defRPr/>
            </a:pPr>
            <a:r>
              <a:rPr lang="it-IT" sz="3200" dirty="0"/>
              <a:t>LA STRATEGIA DI MARKETING</a:t>
            </a:r>
          </a:p>
        </p:txBody>
      </p:sp>
      <p:sp>
        <p:nvSpPr>
          <p:cNvPr id="48131" name="Segnaposto contenuto 2"/>
          <p:cNvSpPr>
            <a:spLocks noGrp="1"/>
          </p:cNvSpPr>
          <p:nvPr>
            <p:ph idx="1"/>
          </p:nvPr>
        </p:nvSpPr>
        <p:spPr>
          <a:xfrm>
            <a:off x="1619250" y="944563"/>
            <a:ext cx="7200900" cy="5688012"/>
          </a:xfrm>
          <a:extLst>
            <a:ext uri="{FAA26D3D-D897-4be2-8F04-BA451C77F1D7}"/>
          </a:extLst>
        </p:spPr>
        <p:txBody>
          <a:bodyPr/>
          <a:lstStyle/>
          <a:p>
            <a:pPr marL="0" indent="0" algn="just" eaLnBrk="1" hangingPunct="1">
              <a:lnSpc>
                <a:spcPct val="90000"/>
              </a:lnSpc>
              <a:buFontTx/>
              <a:buNone/>
              <a:defRPr/>
            </a:pPr>
            <a:r>
              <a:rPr lang="it-IT" sz="2000" b="1" smtClean="0">
                <a:latin typeface="Cambria" pitchFamily="18" charset="0"/>
                <a:ea typeface="MS Mincho" pitchFamily="49" charset="-128"/>
              </a:rPr>
              <a:t>STRATEGIE DELLA FASE DI INTRODUZIONE </a:t>
            </a: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In materia di prezzi, i pionieri hanno la possibilità di scegliere tra due alternative: </a:t>
            </a:r>
          </a:p>
          <a:p>
            <a:pPr marL="0" indent="0" algn="just" eaLnBrk="1" hangingPunct="1">
              <a:lnSpc>
                <a:spcPct val="90000"/>
              </a:lnSpc>
              <a:defRPr/>
            </a:pPr>
            <a:r>
              <a:rPr lang="it-IT" sz="2000" smtClean="0">
                <a:latin typeface="Cambria" pitchFamily="18" charset="0"/>
                <a:ea typeface="MS Mincho" pitchFamily="49" charset="-128"/>
              </a:rPr>
              <a:t>La </a:t>
            </a:r>
            <a:r>
              <a:rPr lang="it-IT" sz="2000" i="1" smtClean="0">
                <a:latin typeface="Cambria" pitchFamily="18" charset="0"/>
                <a:ea typeface="MS Mincho" pitchFamily="49" charset="-128"/>
              </a:rPr>
              <a:t>strategia di scrematura </a:t>
            </a:r>
            <a:r>
              <a:rPr lang="it-IT" sz="2000" smtClean="0">
                <a:latin typeface="Cambria" pitchFamily="18" charset="0"/>
                <a:ea typeface="MS Mincho" pitchFamily="49" charset="-128"/>
              </a:rPr>
              <a:t>di mercato - entrare con un prezzo elevato e creare un mercato ristretto</a:t>
            </a:r>
          </a:p>
          <a:p>
            <a:pPr marL="0" indent="0" algn="just" eaLnBrk="1" hangingPunct="1">
              <a:lnSpc>
                <a:spcPct val="90000"/>
              </a:lnSpc>
              <a:defRPr/>
            </a:pPr>
            <a:r>
              <a:rPr lang="it-IT" sz="2000" smtClean="0">
                <a:latin typeface="Cambria" pitchFamily="18" charset="0"/>
                <a:ea typeface="MS Mincho" pitchFamily="49" charset="-128"/>
              </a:rPr>
              <a:t>La </a:t>
            </a:r>
            <a:r>
              <a:rPr lang="it-IT" sz="2000" i="1" smtClean="0">
                <a:latin typeface="Cambria" pitchFamily="18" charset="0"/>
                <a:ea typeface="MS Mincho" pitchFamily="49" charset="-128"/>
              </a:rPr>
              <a:t>strategia di penetrazione</a:t>
            </a:r>
            <a:r>
              <a:rPr lang="it-IT" sz="2000" smtClean="0">
                <a:latin typeface="Cambria" pitchFamily="18" charset="0"/>
                <a:ea typeface="MS Mincho" pitchFamily="49" charset="-128"/>
              </a:rPr>
              <a:t> - entrare con un prezzo basso per acquisire quote di mercato e ampliare il mercato </a:t>
            </a:r>
          </a:p>
          <a:p>
            <a:pPr marL="0" indent="0" algn="just" eaLnBrk="1" hangingPunct="1">
              <a:lnSpc>
                <a:spcPct val="90000"/>
              </a:lnSpc>
              <a:defRPr/>
            </a:pP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azienda pioniera gode di un </a:t>
            </a:r>
            <a:r>
              <a:rPr lang="it-IT" sz="2000" i="1" smtClean="0">
                <a:latin typeface="Cambria" pitchFamily="18" charset="0"/>
                <a:ea typeface="MS Mincho" pitchFamily="49" charset="-128"/>
              </a:rPr>
              <a:t>vantaggio della prima mossa </a:t>
            </a:r>
            <a:r>
              <a:rPr lang="it-IT" sz="2000" smtClean="0">
                <a:latin typeface="Cambria" pitchFamily="18" charset="0"/>
                <a:ea typeface="MS Mincho" pitchFamily="49" charset="-128"/>
              </a:rPr>
              <a:t>che consiste nella maggiore facilità a mantenere una posizione di leadership in tutte le fasi del ciclo di vita del prodotto. </a:t>
            </a:r>
            <a:br>
              <a:rPr lang="it-IT" sz="2000" smtClean="0">
                <a:latin typeface="Cambria" pitchFamily="18" charset="0"/>
                <a:ea typeface="MS Mincho" pitchFamily="49" charset="-128"/>
              </a:rPr>
            </a:br>
            <a:endParaRPr lang="it-IT" sz="2000" smtClean="0">
              <a:latin typeface="Cambria" pitchFamily="18" charset="0"/>
              <a:ea typeface="MS Mincho" pitchFamily="49" charset="-128"/>
            </a:endParaRPr>
          </a:p>
          <a:p>
            <a:pPr marL="0" indent="0" algn="just" eaLnBrk="1" hangingPunct="1">
              <a:lnSpc>
                <a:spcPct val="90000"/>
              </a:lnSpc>
              <a:buFontTx/>
              <a:buNone/>
              <a:defRPr/>
            </a:pPr>
            <a:r>
              <a:rPr lang="it-IT" sz="2000" smtClean="0">
                <a:latin typeface="Cambria" pitchFamily="18" charset="0"/>
                <a:ea typeface="MS Mincho" pitchFamily="49" charset="-128"/>
              </a:rPr>
              <a:t>Tale vantaggio è collegato al fatto di aver preceduto i concorrenti nell</a:t>
            </a:r>
            <a:r>
              <a:rPr lang="it-IT" altLang="it-IT" sz="2000" smtClean="0">
                <a:latin typeface="Cambria" pitchFamily="18" charset="0"/>
                <a:ea typeface="MS Mincho" pitchFamily="49" charset="-128"/>
              </a:rPr>
              <a:t>’</a:t>
            </a:r>
            <a:r>
              <a:rPr lang="it-IT" sz="2000" smtClean="0">
                <a:latin typeface="Cambria" pitchFamily="18" charset="0"/>
                <a:ea typeface="MS Mincho" pitchFamily="49" charset="-128"/>
              </a:rPr>
              <a:t>accesso ai </a:t>
            </a:r>
            <a:r>
              <a:rPr lang="it-IT" sz="2000" i="1" smtClean="0">
                <a:latin typeface="Cambria" pitchFamily="18" charset="0"/>
                <a:ea typeface="MS Mincho" pitchFamily="49" charset="-128"/>
              </a:rPr>
              <a:t>canali di distribuzione</a:t>
            </a:r>
            <a:r>
              <a:rPr lang="it-IT" sz="2000" smtClean="0">
                <a:latin typeface="Cambria" pitchFamily="18" charset="0"/>
                <a:ea typeface="MS Mincho" pitchFamily="49" charset="-128"/>
              </a:rPr>
              <a:t>, anche se studi recenti hanno evidenziato che non sempre il vantaggio della prima mossa ha generato un vantaggio competitivo durevole.</a:t>
            </a:r>
          </a:p>
          <a:p>
            <a:pPr marL="0" indent="0" algn="just" eaLnBrk="1" hangingPunct="1">
              <a:lnSpc>
                <a:spcPct val="90000"/>
              </a:lnSpc>
              <a:buFontTx/>
              <a:buNone/>
              <a:defRPr/>
            </a:pPr>
            <a:endParaRPr lang="it-IT" sz="1800" smtClean="0">
              <a:latin typeface="Cambria" pitchFamily="18" charset="0"/>
              <a:ea typeface="MS Mincho" pitchFamily="49" charset="-128"/>
            </a:endParaRP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2000" i="1" smtClean="0">
              <a:latin typeface="Cambria" pitchFamily="18" charset="0"/>
              <a:ea typeface="MS Mincho" pitchFamily="49" charset="-128"/>
            </a:endParaRP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2000" smtClean="0">
              <a:latin typeface="Cambria" pitchFamily="18" charset="0"/>
              <a:ea typeface="MS Mincho" pitchFamily="49" charset="-128"/>
            </a:endParaRPr>
          </a:p>
          <a:p>
            <a:pPr marL="0" indent="0" algn="just" eaLnBrk="1" hangingPunct="1">
              <a:lnSpc>
                <a:spcPct val="90000"/>
              </a:lnSpc>
              <a:buFontTx/>
              <a:buAutoNum type="arabicPeriod"/>
              <a:defRPr/>
            </a:pPr>
            <a:endParaRPr lang="it-IT" sz="2000" smtClean="0">
              <a:latin typeface="Cambria" pitchFamily="18" charset="0"/>
              <a:ea typeface="MS Mincho" pitchFamily="49" charset="-128"/>
            </a:endParaRPr>
          </a:p>
          <a:p>
            <a:pPr marL="0" indent="0" algn="just" eaLnBrk="1" hangingPunct="1">
              <a:lnSpc>
                <a:spcPct val="90000"/>
              </a:lnSpc>
              <a:buFontTx/>
              <a:buAutoNum type="arabicPeriod"/>
              <a:defRPr/>
            </a:pPr>
            <a:endParaRPr lang="it-IT" sz="2000" smtClean="0">
              <a:latin typeface="Cambria" pitchFamily="18" charset="0"/>
              <a:ea typeface="MS Mincho" pitchFamily="49" charset="-128"/>
            </a:endParaRPr>
          </a:p>
          <a:p>
            <a:pPr marL="0" indent="0" algn="just" eaLnBrk="1" hangingPunct="1">
              <a:lnSpc>
                <a:spcPct val="90000"/>
              </a:lnSpc>
              <a:buFontTx/>
              <a:buAutoNum type="arabicPeriod"/>
              <a:defRPr/>
            </a:pPr>
            <a:endParaRPr lang="it-IT" sz="2000" smtClean="0">
              <a:latin typeface="Cambria" pitchFamily="18" charset="0"/>
              <a:ea typeface="MS Mincho" pitchFamily="49" charset="-128"/>
            </a:endParaRPr>
          </a:p>
          <a:p>
            <a:pPr marL="0" indent="0" algn="just" eaLnBrk="1" hangingPunct="1">
              <a:lnSpc>
                <a:spcPct val="90000"/>
              </a:lnSpc>
              <a:defRPr/>
            </a:pPr>
            <a:endParaRPr lang="it-IT" sz="2000" smtClean="0">
              <a:latin typeface="Cambria" pitchFamily="18" charset="0"/>
              <a:ea typeface="MS Mincho" pitchFamily="49" charset="-128"/>
            </a:endParaRPr>
          </a:p>
          <a:p>
            <a:pPr marL="0" indent="0" algn="just" eaLnBrk="1" hangingPunct="1">
              <a:lnSpc>
                <a:spcPct val="90000"/>
              </a:lnSpc>
              <a:buFontTx/>
              <a:buNone/>
              <a:defRPr/>
            </a:pPr>
            <a:endParaRPr lang="it-IT" sz="2000" b="1" smtClean="0">
              <a:latin typeface="Cambria" pitchFamily="18" charset="0"/>
              <a:ea typeface="MS Mincho" pitchFamily="49" charset="-128"/>
            </a:endParaRPr>
          </a:p>
          <a:p>
            <a:pPr marL="0" indent="0" algn="just" eaLnBrk="1" hangingPunct="1">
              <a:lnSpc>
                <a:spcPct val="90000"/>
              </a:lnSpc>
              <a:defRPr/>
            </a:pPr>
            <a:endParaRPr lang="it-IT" sz="2000" smtClean="0">
              <a:latin typeface="Cambria" pitchFamily="18" charset="0"/>
              <a:ea typeface="MS Mincho" pitchFamily="49" charset="-128"/>
            </a:endParaRPr>
          </a:p>
          <a:p>
            <a:pPr marL="0" indent="0" algn="just" eaLnBrk="1" hangingPunct="1">
              <a:lnSpc>
                <a:spcPct val="90000"/>
              </a:lnSpc>
              <a:defRPr/>
            </a:pPr>
            <a:endParaRPr lang="it-IT" sz="2000" smtClean="0">
              <a:latin typeface="Cambria" pitchFamily="18" charset="0"/>
              <a:ea typeface="MS Mincho" pitchFamily="49" charset="-128"/>
            </a:endParaRPr>
          </a:p>
          <a:p>
            <a:pPr marL="0" indent="0" algn="just" eaLnBrk="1" hangingPunct="1">
              <a:lnSpc>
                <a:spcPct val="90000"/>
              </a:lnSpc>
              <a:defRPr/>
            </a:pPr>
            <a:endParaRPr lang="it-IT" sz="2000" smtClean="0">
              <a:latin typeface="Cambria" pitchFamily="18" charset="0"/>
              <a:ea typeface="MS Mincho" pitchFamily="49" charset="-128"/>
            </a:endParaRPr>
          </a:p>
        </p:txBody>
      </p:sp>
      <p:sp>
        <p:nvSpPr>
          <p:cNvPr id="54276"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6BCE550-50D3-46C3-BF1C-4720BCAA096A}" type="slidenum">
              <a:rPr lang="en-GB" sz="1400" smtClean="0"/>
              <a:pPr eaLnBrk="1" hangingPunct="1">
                <a:defRPr/>
              </a:pPr>
              <a:t>6</a:t>
            </a:fld>
            <a:endParaRPr lang="en-GB" sz="14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olo 1"/>
          <p:cNvSpPr>
            <a:spLocks noGrp="1"/>
          </p:cNvSpPr>
          <p:nvPr>
            <p:ph type="title"/>
          </p:nvPr>
        </p:nvSpPr>
        <p:spPr>
          <a:xfrm>
            <a:off x="1619250" y="-17463"/>
            <a:ext cx="7273925" cy="803276"/>
          </a:xfrm>
          <a:extLst>
            <a:ext uri="{FAA26D3D-D897-4be2-8F04-BA451C77F1D7}"/>
          </a:extLst>
        </p:spPr>
        <p:txBody>
          <a:bodyPr/>
          <a:lstStyle/>
          <a:p>
            <a:pPr eaLnBrk="1" hangingPunct="1">
              <a:defRPr/>
            </a:pPr>
            <a:r>
              <a:rPr lang="it-IT" sz="3200" dirty="0"/>
              <a:t>LA STRATEGIA DI MARKETING</a:t>
            </a:r>
          </a:p>
        </p:txBody>
      </p:sp>
      <p:sp>
        <p:nvSpPr>
          <p:cNvPr id="3" name="Segnaposto contenuto 2"/>
          <p:cNvSpPr>
            <a:spLocks noGrp="1"/>
          </p:cNvSpPr>
          <p:nvPr>
            <p:ph idx="1"/>
          </p:nvPr>
        </p:nvSpPr>
        <p:spPr>
          <a:xfrm>
            <a:off x="1619250" y="927100"/>
            <a:ext cx="7273925" cy="5688013"/>
          </a:xfrm>
          <a:extLst>
            <a:ext uri="{FAA26D3D-D897-4be2-8F04-BA451C77F1D7}"/>
          </a:extLst>
        </p:spPr>
        <p:txBody>
          <a:bodyPr>
            <a:normAutofit/>
          </a:bodyPr>
          <a:lstStyle/>
          <a:p>
            <a:pPr marL="0" indent="0" algn="just" eaLnBrk="1" hangingPunct="1">
              <a:lnSpc>
                <a:spcPct val="90000"/>
              </a:lnSpc>
              <a:buFontTx/>
              <a:buNone/>
              <a:defRPr/>
            </a:pPr>
            <a:r>
              <a:rPr lang="it-IT" sz="1800" b="1" smtClean="0">
                <a:latin typeface="Cambria" pitchFamily="18" charset="0"/>
                <a:ea typeface="MS Mincho" pitchFamily="49" charset="-128"/>
              </a:rPr>
              <a:t>STRATEGIE DELLA FASE DI CRESCITA</a:t>
            </a:r>
          </a:p>
          <a:p>
            <a:pPr marL="0" indent="0" algn="just" eaLnBrk="1" hangingPunct="1">
              <a:lnSpc>
                <a:spcPct val="90000"/>
              </a:lnSpc>
              <a:buFontTx/>
              <a:buNone/>
              <a:defRPr/>
            </a:pPr>
            <a:endParaRPr lang="it-IT" sz="1800" b="1" smtClean="0">
              <a:latin typeface="Cambria" pitchFamily="18" charset="0"/>
              <a:ea typeface="MS Mincho" pitchFamily="49" charset="-128"/>
            </a:endParaRPr>
          </a:p>
          <a:p>
            <a:pPr marL="0" indent="0" algn="just" eaLnBrk="1" hangingPunct="1">
              <a:lnSpc>
                <a:spcPct val="90000"/>
              </a:lnSpc>
              <a:buFontTx/>
              <a:buNone/>
              <a:defRPr/>
            </a:pPr>
            <a:r>
              <a:rPr lang="it-IT" sz="1800" smtClean="0">
                <a:latin typeface="Cambria" pitchFamily="18" charset="0"/>
                <a:ea typeface="MS Mincho" pitchFamily="49" charset="-128"/>
              </a:rPr>
              <a:t>La </a:t>
            </a:r>
            <a:r>
              <a:rPr lang="it-IT" sz="1800" b="1" smtClean="0">
                <a:latin typeface="Cambria" pitchFamily="18" charset="0"/>
                <a:ea typeface="MS Mincho" pitchFamily="49" charset="-128"/>
              </a:rPr>
              <a:t>fase di crescita </a:t>
            </a:r>
            <a:r>
              <a:rPr lang="it-IT" sz="1800" smtClean="0">
                <a:latin typeface="Cambria" pitchFamily="18" charset="0"/>
                <a:ea typeface="MS Mincho" pitchFamily="49" charset="-128"/>
              </a:rPr>
              <a:t>del ciclo di vita del prodotto comprende due diverse situazioni del mercato: </a:t>
            </a:r>
          </a:p>
          <a:p>
            <a:pPr marL="0" indent="0" algn="just" eaLnBrk="1" hangingPunct="1">
              <a:lnSpc>
                <a:spcPct val="90000"/>
              </a:lnSpc>
              <a:defRPr/>
            </a:pPr>
            <a:r>
              <a:rPr lang="it-IT" sz="1800" smtClean="0">
                <a:latin typeface="Cambria" pitchFamily="18" charset="0"/>
                <a:ea typeface="MS Mincho" pitchFamily="49" charset="-128"/>
              </a:rPr>
              <a:t>Una </a:t>
            </a:r>
            <a:r>
              <a:rPr lang="it-IT" sz="1800" i="1" smtClean="0">
                <a:latin typeface="Cambria" pitchFamily="18" charset="0"/>
                <a:ea typeface="MS Mincho" pitchFamily="49" charset="-128"/>
              </a:rPr>
              <a:t>crescita iniziale </a:t>
            </a:r>
            <a:r>
              <a:rPr lang="it-IT" sz="1800" smtClean="0">
                <a:latin typeface="Cambria" pitchFamily="18" charset="0"/>
                <a:ea typeface="MS Mincho" pitchFamily="49" charset="-128"/>
              </a:rPr>
              <a:t>che segue immediatamente la fase di introduzione</a:t>
            </a:r>
          </a:p>
          <a:p>
            <a:pPr marL="0" indent="0" algn="just" eaLnBrk="1" hangingPunct="1">
              <a:lnSpc>
                <a:spcPct val="90000"/>
              </a:lnSpc>
              <a:defRPr/>
            </a:pPr>
            <a:r>
              <a:rPr lang="it-IT" sz="1800" smtClean="0">
                <a:latin typeface="Cambria" pitchFamily="18" charset="0"/>
                <a:ea typeface="MS Mincho" pitchFamily="49" charset="-128"/>
              </a:rPr>
              <a:t>Una </a:t>
            </a:r>
            <a:r>
              <a:rPr lang="it-IT" sz="1800" i="1" smtClean="0">
                <a:latin typeface="Cambria" pitchFamily="18" charset="0"/>
                <a:ea typeface="MS Mincho" pitchFamily="49" charset="-128"/>
              </a:rPr>
              <a:t>crescita successiva </a:t>
            </a:r>
            <a:r>
              <a:rPr lang="it-IT" sz="1800" smtClean="0">
                <a:latin typeface="Cambria" pitchFamily="18" charset="0"/>
                <a:ea typeface="MS Mincho" pitchFamily="49" charset="-128"/>
              </a:rPr>
              <a:t>nella quale il rapido aumento delle vendite inizia a stabilizzarsi </a:t>
            </a:r>
          </a:p>
          <a:p>
            <a:pPr marL="0" indent="0" algn="just" eaLnBrk="1" hangingPunct="1">
              <a:lnSpc>
                <a:spcPct val="90000"/>
              </a:lnSpc>
              <a:defRPr/>
            </a:pPr>
            <a:endParaRPr lang="it-IT" sz="1800" smtClean="0">
              <a:latin typeface="Cambria" pitchFamily="18" charset="0"/>
              <a:ea typeface="MS Mincho" pitchFamily="49" charset="-128"/>
            </a:endParaRPr>
          </a:p>
          <a:p>
            <a:pPr marL="0" indent="0" algn="just" eaLnBrk="1" hangingPunct="1">
              <a:lnSpc>
                <a:spcPct val="90000"/>
              </a:lnSpc>
              <a:buFontTx/>
              <a:buNone/>
              <a:defRPr/>
            </a:pPr>
            <a:r>
              <a:rPr lang="it-IT" sz="1800" smtClean="0">
                <a:latin typeface="Cambria" pitchFamily="18" charset="0"/>
                <a:ea typeface="MS Mincho" pitchFamily="49" charset="-128"/>
              </a:rPr>
              <a:t>Questa fase è caratterizzata da:</a:t>
            </a:r>
          </a:p>
          <a:p>
            <a:pPr marL="0" indent="0" algn="just" eaLnBrk="1" hangingPunct="1">
              <a:lnSpc>
                <a:spcPct val="90000"/>
              </a:lnSpc>
              <a:defRPr/>
            </a:pPr>
            <a:r>
              <a:rPr lang="it-IT" sz="1800" smtClean="0">
                <a:latin typeface="Cambria" pitchFamily="18" charset="0"/>
                <a:ea typeface="MS Mincho" pitchFamily="49" charset="-128"/>
              </a:rPr>
              <a:t>Aumento delle vendite a caratterizzare </a:t>
            </a:r>
          </a:p>
          <a:p>
            <a:pPr marL="0" indent="0" algn="just" eaLnBrk="1" hangingPunct="1">
              <a:lnSpc>
                <a:spcPct val="90000"/>
              </a:lnSpc>
              <a:defRPr/>
            </a:pPr>
            <a:r>
              <a:rPr lang="it-IT" sz="1800" smtClean="0">
                <a:latin typeface="Cambria" pitchFamily="18" charset="0"/>
                <a:ea typeface="MS Mincho" pitchFamily="49" charset="-128"/>
              </a:rPr>
              <a:t>Aumento dei concorrenti</a:t>
            </a:r>
          </a:p>
          <a:p>
            <a:pPr marL="0" indent="0" algn="just" eaLnBrk="1" hangingPunct="1">
              <a:lnSpc>
                <a:spcPct val="90000"/>
              </a:lnSpc>
              <a:defRPr/>
            </a:pPr>
            <a:r>
              <a:rPr lang="it-IT" sz="1800" smtClean="0">
                <a:latin typeface="Cambria" pitchFamily="18" charset="0"/>
                <a:ea typeface="MS Mincho" pitchFamily="49" charset="-128"/>
              </a:rPr>
              <a:t>Conseguente lotta per il controllo dei canali di distribuzione </a:t>
            </a:r>
          </a:p>
          <a:p>
            <a:pPr marL="0" indent="0" algn="just" eaLnBrk="1" hangingPunct="1">
              <a:lnSpc>
                <a:spcPct val="90000"/>
              </a:lnSpc>
              <a:defRPr/>
            </a:pPr>
            <a:r>
              <a:rPr lang="it-IT" sz="1800" smtClean="0">
                <a:latin typeface="Cambria" pitchFamily="18" charset="0"/>
                <a:ea typeface="MS Mincho" pitchFamily="49" charset="-128"/>
              </a:rPr>
              <a:t>Incremento delle attività di comunicazione volte a porre l' accento sul vantaggio competitivo differenziale</a:t>
            </a:r>
          </a:p>
          <a:p>
            <a:pPr marL="0" indent="0" algn="just" eaLnBrk="1" hangingPunct="1">
              <a:lnSpc>
                <a:spcPct val="90000"/>
              </a:lnSpc>
              <a:defRPr/>
            </a:pPr>
            <a:r>
              <a:rPr lang="it-IT" sz="1800" smtClean="0">
                <a:latin typeface="Cambria" pitchFamily="18" charset="0"/>
                <a:ea typeface="MS Mincho" pitchFamily="49" charset="-128"/>
              </a:rPr>
              <a:t>Acquisizione da parte dei consumatori della conoscenza del prodotto e delle alternative disponibili</a:t>
            </a:r>
          </a:p>
          <a:p>
            <a:pPr marL="0" indent="0" algn="just" eaLnBrk="1" hangingPunct="1">
              <a:lnSpc>
                <a:spcPct val="90000"/>
              </a:lnSpc>
              <a:defRPr/>
            </a:pPr>
            <a:r>
              <a:rPr lang="it-IT" sz="1800" smtClean="0">
                <a:latin typeface="Cambria" pitchFamily="18" charset="0"/>
                <a:ea typeface="MS Mincho" pitchFamily="49" charset="-128"/>
              </a:rPr>
              <a:t>Pressione sui prezzi</a:t>
            </a:r>
          </a:p>
          <a:p>
            <a:pPr marL="0" indent="0" algn="just" eaLnBrk="1" hangingPunct="1">
              <a:lnSpc>
                <a:spcPct val="90000"/>
              </a:lnSpc>
              <a:defRPr/>
            </a:pPr>
            <a:r>
              <a:rPr lang="it-IT" sz="1800" smtClean="0">
                <a:latin typeface="Cambria" pitchFamily="18" charset="0"/>
                <a:ea typeface="MS Mincho" pitchFamily="49" charset="-128"/>
              </a:rPr>
              <a:t>Necessaria segmentazione del mercato</a:t>
            </a:r>
          </a:p>
          <a:p>
            <a:pPr marL="0" indent="0" algn="just" eaLnBrk="1" hangingPunct="1">
              <a:lnSpc>
                <a:spcPct val="90000"/>
              </a:lnSpc>
              <a:defRPr/>
            </a:pPr>
            <a:endParaRPr lang="it-IT" sz="1800" smtClean="0">
              <a:latin typeface="Cambria" pitchFamily="18" charset="0"/>
              <a:ea typeface="MS Mincho" pitchFamily="49" charset="-128"/>
            </a:endParaRPr>
          </a:p>
        </p:txBody>
      </p:sp>
      <p:sp>
        <p:nvSpPr>
          <p:cNvPr id="55300"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A72A36B2-CFFB-4A42-A874-57D52BCAD029}" type="slidenum">
              <a:rPr lang="en-GB" sz="1400" smtClean="0"/>
              <a:pPr eaLnBrk="1" hangingPunct="1">
                <a:defRPr/>
              </a:pPr>
              <a:t>7</a:t>
            </a:fld>
            <a:endParaRPr lang="en-GB" sz="140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olo 1"/>
          <p:cNvSpPr>
            <a:spLocks noGrp="1"/>
          </p:cNvSpPr>
          <p:nvPr>
            <p:ph type="title"/>
          </p:nvPr>
        </p:nvSpPr>
        <p:spPr>
          <a:xfrm>
            <a:off x="1619250" y="0"/>
            <a:ext cx="7200900" cy="803275"/>
          </a:xfrm>
          <a:extLst>
            <a:ext uri="{FAA26D3D-D897-4be2-8F04-BA451C77F1D7}"/>
          </a:extLst>
        </p:spPr>
        <p:txBody>
          <a:bodyPr/>
          <a:lstStyle/>
          <a:p>
            <a:pPr eaLnBrk="1" hangingPunct="1">
              <a:defRPr/>
            </a:pPr>
            <a:r>
              <a:rPr lang="it-IT" sz="3200" dirty="0"/>
              <a:t>LA STRATEGIA DI MARKETING</a:t>
            </a:r>
          </a:p>
        </p:txBody>
      </p:sp>
      <p:sp>
        <p:nvSpPr>
          <p:cNvPr id="3" name="Segnaposto contenuto 2"/>
          <p:cNvSpPr>
            <a:spLocks noGrp="1"/>
          </p:cNvSpPr>
          <p:nvPr>
            <p:ph idx="1"/>
          </p:nvPr>
        </p:nvSpPr>
        <p:spPr>
          <a:xfrm>
            <a:off x="1619250" y="944563"/>
            <a:ext cx="7200900" cy="5688012"/>
          </a:xfrm>
          <a:extLst>
            <a:ext uri="{FAA26D3D-D897-4be2-8F04-BA451C77F1D7}"/>
          </a:extLst>
        </p:spPr>
        <p:txBody>
          <a:bodyPr>
            <a:normAutofit/>
          </a:bodyPr>
          <a:lstStyle/>
          <a:p>
            <a:pPr marL="0" indent="0" algn="just" eaLnBrk="1" hangingPunct="1">
              <a:buFontTx/>
              <a:buNone/>
              <a:defRPr/>
            </a:pPr>
            <a:r>
              <a:rPr lang="it-IT" sz="1800" b="1" smtClean="0">
                <a:latin typeface="Cambria" pitchFamily="18" charset="0"/>
                <a:ea typeface="MS Mincho" pitchFamily="49" charset="-128"/>
              </a:rPr>
              <a:t>STRATEGIE DELLA FASE DI CRESCITA</a:t>
            </a:r>
          </a:p>
          <a:p>
            <a:pPr marL="0" indent="0" algn="just" eaLnBrk="1" hangingPunct="1">
              <a:buFontTx/>
              <a:buNone/>
              <a:defRPr/>
            </a:pPr>
            <a:endParaRPr lang="it-IT" sz="1800" b="1" smtClean="0">
              <a:latin typeface="Cambria" pitchFamily="18" charset="0"/>
              <a:ea typeface="MS Mincho" pitchFamily="49" charset="-128"/>
            </a:endParaRPr>
          </a:p>
          <a:p>
            <a:pPr marL="0" indent="0" algn="just" eaLnBrk="1" hangingPunct="1">
              <a:buFontTx/>
              <a:buNone/>
              <a:defRPr/>
            </a:pPr>
            <a:r>
              <a:rPr lang="it-IT" sz="1800" smtClean="0">
                <a:latin typeface="Cambria" pitchFamily="18" charset="0"/>
                <a:ea typeface="MS Mincho" pitchFamily="49" charset="-128"/>
              </a:rPr>
              <a:t>Le opzioni strategiche generali hanno a che fare con la </a:t>
            </a:r>
            <a:r>
              <a:rPr lang="it-IT" sz="1800" i="1" smtClean="0">
                <a:latin typeface="Cambria" pitchFamily="18" charset="0"/>
                <a:ea typeface="MS Mincho" pitchFamily="49" charset="-128"/>
              </a:rPr>
              <a:t>posizione del prodotto </a:t>
            </a:r>
            <a:r>
              <a:rPr lang="it-IT" sz="1800" smtClean="0">
                <a:latin typeface="Cambria" pitchFamily="18" charset="0"/>
                <a:ea typeface="MS Mincho" pitchFamily="49" charset="-128"/>
              </a:rPr>
              <a:t>sulla mercato, che si tratti del prodotto leader (marca con la quota di mercato più elevata), o di un prodotto non dominante che è entrato sul mercato in un momento successivo.</a:t>
            </a: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None/>
              <a:defRPr/>
            </a:pPr>
            <a:r>
              <a:rPr lang="it-IT" sz="1800" smtClean="0">
                <a:latin typeface="Cambria" pitchFamily="18" charset="0"/>
                <a:ea typeface="MS Mincho" pitchFamily="49" charset="-128"/>
              </a:rPr>
              <a:t>Il leader può scegliere di battersi per mantenere la posizione dominante o di ritirarsi cedendo la posizione dominante a un altro prodotto.</a:t>
            </a:r>
          </a:p>
          <a:p>
            <a:pPr marL="0" indent="0" algn="just" eaLnBrk="1" hangingPunct="1">
              <a:buFontTx/>
              <a:buNone/>
              <a:defRPr/>
            </a:pPr>
            <a:endParaRPr lang="it-IT" sz="1800" smtClean="0">
              <a:latin typeface="Cambria" pitchFamily="18" charset="0"/>
              <a:ea typeface="MS Mincho" pitchFamily="49" charset="-128"/>
            </a:endParaRPr>
          </a:p>
          <a:p>
            <a:pPr marL="0" indent="0" algn="just" eaLnBrk="1" hangingPunct="1">
              <a:buFontTx/>
              <a:buNone/>
              <a:defRPr/>
            </a:pPr>
            <a:r>
              <a:rPr lang="it-IT" sz="1800" smtClean="0">
                <a:latin typeface="Cambria" pitchFamily="18" charset="0"/>
                <a:ea typeface="MS Mincho" pitchFamily="49" charset="-128"/>
              </a:rPr>
              <a:t>Invece chi entra in un mercato che presenta già un leader dispone di diverse alternative: </a:t>
            </a:r>
          </a:p>
          <a:p>
            <a:pPr marL="0" indent="0" algn="just" eaLnBrk="1" hangingPunct="1">
              <a:defRPr/>
            </a:pPr>
            <a:r>
              <a:rPr lang="it-IT" sz="1800" smtClean="0">
                <a:latin typeface="Cambria" pitchFamily="18" charset="0"/>
                <a:ea typeface="MS Mincho" pitchFamily="49" charset="-128"/>
              </a:rPr>
              <a:t>Ritirarsi rapidamente dal mercato e investire in un prodotto che presenta un maggior potenziale sul lungo termine </a:t>
            </a:r>
          </a:p>
          <a:p>
            <a:pPr marL="0" indent="0" algn="just" eaLnBrk="1" hangingPunct="1">
              <a:defRPr/>
            </a:pPr>
            <a:r>
              <a:rPr lang="it-IT" sz="1800" smtClean="0">
                <a:latin typeface="Cambria" pitchFamily="18" charset="0"/>
                <a:ea typeface="MS Mincho" pitchFamily="49" charset="-128"/>
              </a:rPr>
              <a:t>Cercare di imitare il leader sviluppando un prodotto analogo, vendendolo a un prezzo inferiore e accontentandosi di una quota di mercato inferiore</a:t>
            </a:r>
          </a:p>
          <a:p>
            <a:pPr marL="0" indent="0" algn="just" eaLnBrk="1" hangingPunct="1">
              <a:defRPr/>
            </a:pPr>
            <a:r>
              <a:rPr lang="it-IT" sz="1800" smtClean="0">
                <a:latin typeface="Cambria" pitchFamily="18" charset="0"/>
                <a:ea typeface="MS Mincho" pitchFamily="49" charset="-128"/>
              </a:rPr>
              <a:t>Cercare di scavalcare la concorrenza</a:t>
            </a:r>
          </a:p>
        </p:txBody>
      </p:sp>
      <p:sp>
        <p:nvSpPr>
          <p:cNvPr id="56324"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E6FEFF5-9E28-4D92-BF12-50385B5C4BFF}" type="slidenum">
              <a:rPr lang="en-GB" sz="1400" smtClean="0"/>
              <a:pPr eaLnBrk="1" hangingPunct="1">
                <a:defRPr/>
              </a:pPr>
              <a:t>8</a:t>
            </a:fld>
            <a:endParaRPr lang="en-GB" sz="140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olo 1"/>
          <p:cNvSpPr>
            <a:spLocks noGrp="1"/>
          </p:cNvSpPr>
          <p:nvPr>
            <p:ph type="title"/>
          </p:nvPr>
        </p:nvSpPr>
        <p:spPr>
          <a:xfrm>
            <a:off x="1619250" y="-1588"/>
            <a:ext cx="7200900" cy="803276"/>
          </a:xfrm>
          <a:extLst>
            <a:ext uri="{FAA26D3D-D897-4be2-8F04-BA451C77F1D7}"/>
          </a:extLst>
        </p:spPr>
        <p:txBody>
          <a:bodyPr/>
          <a:lstStyle/>
          <a:p>
            <a:pPr eaLnBrk="1" hangingPunct="1">
              <a:defRPr/>
            </a:pPr>
            <a:r>
              <a:rPr lang="it-IT" sz="3200" dirty="0"/>
              <a:t>LA STRATEGIA DI MARKETING</a:t>
            </a:r>
          </a:p>
        </p:txBody>
      </p:sp>
      <p:sp>
        <p:nvSpPr>
          <p:cNvPr id="3" name="Segnaposto contenuto 2"/>
          <p:cNvSpPr>
            <a:spLocks noGrp="1"/>
          </p:cNvSpPr>
          <p:nvPr>
            <p:ph idx="1"/>
          </p:nvPr>
        </p:nvSpPr>
        <p:spPr>
          <a:xfrm>
            <a:off x="1619250" y="942975"/>
            <a:ext cx="7200900" cy="5688013"/>
          </a:xfrm>
          <a:extLst>
            <a:ext uri="{FAA26D3D-D897-4be2-8F04-BA451C77F1D7}"/>
          </a:extLst>
        </p:spPr>
        <p:txBody>
          <a:bodyPr>
            <a:normAutofit/>
          </a:bodyPr>
          <a:lstStyle/>
          <a:p>
            <a:pPr marL="0" indent="0" algn="just" eaLnBrk="1" hangingPunct="1">
              <a:lnSpc>
                <a:spcPct val="80000"/>
              </a:lnSpc>
              <a:buFontTx/>
              <a:buNone/>
              <a:defRPr/>
            </a:pPr>
            <a:r>
              <a:rPr lang="it-IT" sz="1600" b="1" smtClean="0">
                <a:latin typeface="Cambria" pitchFamily="18" charset="0"/>
                <a:ea typeface="MS Mincho" pitchFamily="49" charset="-128"/>
              </a:rPr>
              <a:t>STRATEGIE DELLA FASE DI MATURITA</a:t>
            </a:r>
            <a:r>
              <a:rPr lang="it-IT" altLang="it-IT" sz="1600" b="1" smtClean="0">
                <a:latin typeface="Cambria" pitchFamily="18" charset="0"/>
                <a:ea typeface="MS Mincho" pitchFamily="49" charset="-128"/>
              </a:rPr>
              <a:t>’</a:t>
            </a:r>
            <a:endParaRPr lang="it-IT" sz="1600" b="1" smtClean="0">
              <a:latin typeface="Cambria" pitchFamily="18" charset="0"/>
              <a:ea typeface="MS Mincho" pitchFamily="49" charset="-128"/>
            </a:endParaRPr>
          </a:p>
          <a:p>
            <a:pPr marL="0" indent="0" algn="just" eaLnBrk="1" hangingPunct="1">
              <a:lnSpc>
                <a:spcPct val="80000"/>
              </a:lnSpc>
              <a:buFontTx/>
              <a:buNone/>
              <a:defRPr/>
            </a:pPr>
            <a:endParaRPr lang="it-IT" sz="1600" b="1" smtClean="0">
              <a:latin typeface="Cambria" pitchFamily="18" charset="0"/>
              <a:ea typeface="MS Mincho" pitchFamily="49" charset="-128"/>
            </a:endParaRPr>
          </a:p>
          <a:p>
            <a:pPr marL="0" indent="0" algn="just" eaLnBrk="1" hangingPunct="1">
              <a:lnSpc>
                <a:spcPct val="80000"/>
              </a:lnSpc>
              <a:buFontTx/>
              <a:buNone/>
              <a:defRPr/>
            </a:pPr>
            <a:r>
              <a:rPr lang="it-IT" sz="1600" smtClean="0">
                <a:latin typeface="Cambria" pitchFamily="18" charset="0"/>
                <a:ea typeface="MS Mincho" pitchFamily="49" charset="-128"/>
              </a:rPr>
              <a:t>Nella </a:t>
            </a:r>
            <a:r>
              <a:rPr lang="it-IT" sz="1600" b="1" smtClean="0">
                <a:latin typeface="Cambria" pitchFamily="18" charset="0"/>
                <a:ea typeface="MS Mincho" pitchFamily="49" charset="-128"/>
              </a:rPr>
              <a:t>fase di maturità </a:t>
            </a:r>
            <a:r>
              <a:rPr lang="it-IT" sz="1600" smtClean="0">
                <a:latin typeface="Cambria" pitchFamily="18" charset="0"/>
                <a:ea typeface="MS Mincho" pitchFamily="49" charset="-128"/>
              </a:rPr>
              <a:t>le varie aziende:</a:t>
            </a:r>
          </a:p>
          <a:p>
            <a:pPr marL="0" indent="0" algn="just" eaLnBrk="1" hangingPunct="1">
              <a:lnSpc>
                <a:spcPct val="80000"/>
              </a:lnSpc>
              <a:defRPr/>
            </a:pPr>
            <a:r>
              <a:rPr lang="it-IT" sz="1600" smtClean="0">
                <a:latin typeface="Cambria" pitchFamily="18" charset="0"/>
                <a:ea typeface="MS Mincho" pitchFamily="49" charset="-128"/>
              </a:rPr>
              <a:t>Si contendono la quota di mercato o l</a:t>
            </a:r>
            <a:r>
              <a:rPr lang="it-IT" altLang="it-IT" sz="1600" smtClean="0">
                <a:latin typeface="Cambria" pitchFamily="18" charset="0"/>
                <a:ea typeface="MS Mincho" pitchFamily="49" charset="-128"/>
              </a:rPr>
              <a:t>’</a:t>
            </a:r>
            <a:r>
              <a:rPr lang="it-IT" sz="1600" smtClean="0">
                <a:latin typeface="Cambria" pitchFamily="18" charset="0"/>
                <a:ea typeface="MS Mincho" pitchFamily="49" charset="-128"/>
              </a:rPr>
              <a:t>accesso ai canali di distribuzione</a:t>
            </a:r>
          </a:p>
          <a:p>
            <a:pPr marL="0" indent="0" algn="just" eaLnBrk="1" hangingPunct="1">
              <a:lnSpc>
                <a:spcPct val="80000"/>
              </a:lnSpc>
              <a:defRPr/>
            </a:pPr>
            <a:r>
              <a:rPr lang="it-IT" sz="1600" smtClean="0">
                <a:latin typeface="Cambria" pitchFamily="18" charset="0"/>
                <a:ea typeface="MS Mincho" pitchFamily="49" charset="-128"/>
              </a:rPr>
              <a:t>Investono ingenti somme di denaro nelle attività commerciali e nella promozione</a:t>
            </a:r>
          </a:p>
          <a:p>
            <a:pPr marL="0" indent="0" algn="just" eaLnBrk="1" hangingPunct="1">
              <a:lnSpc>
                <a:spcPct val="80000"/>
              </a:lnSpc>
              <a:defRPr/>
            </a:pPr>
            <a:r>
              <a:rPr lang="it-IT" sz="1600" smtClean="0">
                <a:latin typeface="Cambria" pitchFamily="18" charset="0"/>
                <a:ea typeface="MS Mincho" pitchFamily="49" charset="-128"/>
              </a:rPr>
              <a:t>La competizione si basa sul prezzo </a:t>
            </a:r>
          </a:p>
          <a:p>
            <a:pPr marL="0" indent="0" algn="just" eaLnBrk="1" hangingPunct="1">
              <a:lnSpc>
                <a:spcPct val="80000"/>
              </a:lnSpc>
              <a:buFontTx/>
              <a:buNone/>
              <a:defRPr/>
            </a:pPr>
            <a:endParaRPr lang="it-IT" sz="1600" smtClean="0">
              <a:latin typeface="Cambria" pitchFamily="18" charset="0"/>
              <a:ea typeface="MS Mincho" pitchFamily="49" charset="-128"/>
            </a:endParaRPr>
          </a:p>
          <a:p>
            <a:pPr marL="0" indent="0" algn="just" eaLnBrk="1" hangingPunct="1">
              <a:lnSpc>
                <a:spcPct val="80000"/>
              </a:lnSpc>
              <a:buFontTx/>
              <a:buNone/>
              <a:defRPr/>
            </a:pPr>
            <a:r>
              <a:rPr lang="it-IT" sz="1600" smtClean="0">
                <a:latin typeface="Cambria" pitchFamily="18" charset="0"/>
                <a:ea typeface="MS Mincho" pitchFamily="49" charset="-128"/>
              </a:rPr>
              <a:t>Nella fase di maturità la curva delle vendite è piatta e il numero dei nuovi clienti è minimo. Il potenziale del mercato di solito rimane ma acquisire nuovi clienti risulta difficile o troppo costoso dato che i consumatori conoscono bene le caratteristiche e i vantaggi del prodotto. </a:t>
            </a:r>
          </a:p>
          <a:p>
            <a:pPr marL="0" indent="0" algn="just" eaLnBrk="1" hangingPunct="1">
              <a:lnSpc>
                <a:spcPct val="80000"/>
              </a:lnSpc>
              <a:buFontTx/>
              <a:buNone/>
              <a:defRPr/>
            </a:pPr>
            <a:endParaRPr lang="it-IT" sz="1600" smtClean="0">
              <a:latin typeface="Cambria" pitchFamily="18" charset="0"/>
              <a:ea typeface="MS Mincho" pitchFamily="49" charset="-128"/>
            </a:endParaRPr>
          </a:p>
          <a:p>
            <a:pPr marL="0" indent="0" algn="just" eaLnBrk="1" hangingPunct="1">
              <a:lnSpc>
                <a:spcPct val="80000"/>
              </a:lnSpc>
              <a:buFontTx/>
              <a:buNone/>
              <a:defRPr/>
            </a:pPr>
            <a:r>
              <a:rPr lang="it-IT" sz="1600" smtClean="0">
                <a:latin typeface="Cambria" pitchFamily="18" charset="0"/>
                <a:ea typeface="MS Mincho" pitchFamily="49" charset="-128"/>
              </a:rPr>
              <a:t>Le strategie generali per i mercati maturi sono simili a quelle dei mercati in crescita, in quanto dipendono dalle posizioni di mercato relativa del prodotto in questione. </a:t>
            </a:r>
          </a:p>
          <a:p>
            <a:pPr marL="0" indent="0" algn="just" eaLnBrk="1" hangingPunct="1">
              <a:lnSpc>
                <a:spcPct val="80000"/>
              </a:lnSpc>
              <a:buFontTx/>
              <a:buNone/>
              <a:defRPr/>
            </a:pPr>
            <a:endParaRPr lang="it-IT" sz="1600" smtClean="0">
              <a:latin typeface="Cambria" pitchFamily="18" charset="0"/>
              <a:ea typeface="MS Mincho" pitchFamily="49" charset="-128"/>
            </a:endParaRPr>
          </a:p>
          <a:p>
            <a:pPr marL="0" indent="0" algn="just" eaLnBrk="1" hangingPunct="1">
              <a:lnSpc>
                <a:spcPct val="80000"/>
              </a:lnSpc>
              <a:buFontTx/>
              <a:buNone/>
              <a:defRPr/>
            </a:pPr>
            <a:r>
              <a:rPr lang="it-IT" sz="1600" smtClean="0">
                <a:latin typeface="Cambria" pitchFamily="18" charset="0"/>
                <a:ea typeface="MS Mincho" pitchFamily="49" charset="-128"/>
              </a:rPr>
              <a:t>In questo caso, i leader di mercato sono influenzati dalla prospettiva più o meno immediata di eliminare il prodotto: </a:t>
            </a:r>
          </a:p>
          <a:p>
            <a:pPr marL="0" indent="0" algn="just" eaLnBrk="1" hangingPunct="1">
              <a:lnSpc>
                <a:spcPct val="80000"/>
              </a:lnSpc>
              <a:defRPr/>
            </a:pPr>
            <a:r>
              <a:rPr lang="it-IT" sz="1600" smtClean="0">
                <a:latin typeface="Cambria" pitchFamily="18" charset="0"/>
                <a:ea typeface="MS Mincho" pitchFamily="49" charset="-128"/>
              </a:rPr>
              <a:t>Se i tempi sono lunghi, si cerca di investire risorse sufficienti a mantenere la quota di mercato</a:t>
            </a:r>
          </a:p>
          <a:p>
            <a:pPr marL="0" indent="0" algn="just" eaLnBrk="1" hangingPunct="1">
              <a:lnSpc>
                <a:spcPct val="80000"/>
              </a:lnSpc>
              <a:defRPr/>
            </a:pPr>
            <a:r>
              <a:rPr lang="it-IT" sz="1600" smtClean="0">
                <a:latin typeface="Cambria" pitchFamily="18" charset="0"/>
                <a:ea typeface="MS Mincho" pitchFamily="49" charset="-128"/>
              </a:rPr>
              <a:t>Se i tempi sono brevi, si può fissare un obiettivo di realizza che porti un graduale declino della quota di mercato con un investimento minimo alla fine di massimizzare i profitti a breve termine </a:t>
            </a:r>
          </a:p>
          <a:p>
            <a:pPr marL="0" indent="0" algn="just" eaLnBrk="1" hangingPunct="1">
              <a:lnSpc>
                <a:spcPct val="80000"/>
              </a:lnSpc>
              <a:defRPr/>
            </a:pPr>
            <a:endParaRPr lang="it-IT" sz="1600" b="1" smtClean="0">
              <a:latin typeface="Cambria" pitchFamily="18" charset="0"/>
              <a:ea typeface="MS Mincho" pitchFamily="49" charset="-128"/>
            </a:endParaRPr>
          </a:p>
        </p:txBody>
      </p:sp>
      <p:sp>
        <p:nvSpPr>
          <p:cNvPr id="57348" name="Segnaposto numero diapositiva 1"/>
          <p:cNvSpPr>
            <a:spLocks noGrp="1"/>
          </p:cNvSpPr>
          <p:nvPr>
            <p:ph type="sldNum" sz="quarter" idx="12"/>
          </p:nvPr>
        </p:nvSpPr>
        <p:spPr>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76372004-2686-4FD8-A924-8DE632FFF163}" type="slidenum">
              <a:rPr lang="en-GB" sz="1400" smtClean="0"/>
              <a:pPr eaLnBrk="1" hangingPunct="1">
                <a:defRPr/>
              </a:pPr>
              <a:t>9</a:t>
            </a:fld>
            <a:endParaRPr lang="en-GB" sz="1400" smtClean="0"/>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d8f5478ddddb8d7ce7acd4cf8c1159ca863f24"/>
</p:tagLst>
</file>

<file path=ppt/theme/theme1.xml><?xml version="1.0" encoding="utf-8"?>
<a:theme xmlns:a="http://schemas.openxmlformats.org/drawingml/2006/main" name="Echo">
  <a:themeElements>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fontScheme name="Ech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Echo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Echo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Echo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Echo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cho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Echo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Echo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Echo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Echo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Echo</Template>
  <TotalTime>3975</TotalTime>
  <Words>2198</Words>
  <Application>Microsoft Office PowerPoint</Application>
  <PresentationFormat>On-screen Show (4:3)</PresentationFormat>
  <Paragraphs>382</Paragraphs>
  <Slides>28</Slides>
  <Notes>19</Notes>
  <HiddenSlides>1</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ＭＳ Ｐゴシック</vt:lpstr>
      <vt:lpstr>Wingdings</vt:lpstr>
      <vt:lpstr>Optima</vt:lpstr>
      <vt:lpstr>Wingdings 3</vt:lpstr>
      <vt:lpstr>Cambria</vt:lpstr>
      <vt:lpstr>MS Mincho</vt:lpstr>
      <vt:lpstr>Times New Roman</vt:lpstr>
      <vt:lpstr>Echo</vt:lpstr>
      <vt:lpstr>Corso di Marketing</vt:lpstr>
      <vt:lpstr>Lezione 15</vt:lpstr>
      <vt:lpstr>LA STRATEGIA DI MARKETING</vt:lpstr>
      <vt:lpstr>LA STRATEGIA DI MARKETING</vt:lpstr>
      <vt:lpstr>LA STRATEGIA DI MARKETING</vt:lpstr>
      <vt:lpstr>LA STRATEGIA DI MARKETING</vt:lpstr>
      <vt:lpstr>LA STRATEGIA DI MARKETING</vt:lpstr>
      <vt:lpstr>LA STRATEGIA DI MARKETING</vt:lpstr>
      <vt:lpstr>LA STRATEGIA DI MARKETING</vt:lpstr>
      <vt:lpstr>LA STRATEGIA DI MARKETING</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lpstr>LO SVILUPPO DI NUOVI PRODOTTI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Pimp my Facebook</dc:title>
  <dc:creator>jim</dc:creator>
  <cp:lastModifiedBy>Pc3</cp:lastModifiedBy>
  <cp:revision>182</cp:revision>
  <cp:lastPrinted>2014-05-07T14:59:39Z</cp:lastPrinted>
  <dcterms:created xsi:type="dcterms:W3CDTF">2010-05-25T11:11:44Z</dcterms:created>
  <dcterms:modified xsi:type="dcterms:W3CDTF">2014-10-20T11:36:17Z</dcterms:modified>
</cp:coreProperties>
</file>