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14"/>
  </p:notesMasterIdLst>
  <p:handoutMasterIdLst>
    <p:handoutMasterId r:id="rId15"/>
  </p:handoutMasterIdLst>
  <p:sldIdLst>
    <p:sldId id="261" r:id="rId2"/>
    <p:sldId id="300" r:id="rId3"/>
    <p:sldId id="510" r:id="rId4"/>
    <p:sldId id="509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</p:sldIdLst>
  <p:sldSz cx="9144000" cy="6858000" type="screen4x3"/>
  <p:notesSz cx="9144000" cy="6858000"/>
  <p:custDataLst>
    <p:tags r:id="rId1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CCCCFF"/>
    <a:srgbClr val="FFCC99"/>
    <a:srgbClr val="CCFFCC"/>
    <a:srgbClr val="FFFFCC"/>
    <a:srgbClr val="CCECFF"/>
    <a:srgbClr val="99FF99"/>
    <a:srgbClr val="FFFF9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97F5F-DE1D-BC47-818D-E54C91901DA8}" type="doc">
      <dgm:prSet loTypeId="urn:microsoft.com/office/officeart/2005/8/layout/StepDownProcess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6C36D8D0-50F2-FE46-9732-3E517B7E7109}">
      <dgm:prSet custT="1"/>
      <dgm:spPr/>
      <dgm:t>
        <a:bodyPr/>
        <a:lstStyle/>
        <a:p>
          <a:r>
            <a:rPr lang="it-IT" sz="900" b="1" dirty="0" smtClean="0"/>
            <a:t>AGGIORNAMENTO DEI DATI STORICI</a:t>
          </a:r>
          <a:endParaRPr lang="it-IT" sz="900" b="1" dirty="0"/>
        </a:p>
      </dgm:t>
    </dgm:pt>
    <dgm:pt modelId="{163C0B2E-CF3D-FB40-BE3B-0499AE43A788}" type="parTrans" cxnId="{853B9862-F5FC-7544-A2CC-EC9C6148E390}">
      <dgm:prSet/>
      <dgm:spPr/>
      <dgm:t>
        <a:bodyPr/>
        <a:lstStyle/>
        <a:p>
          <a:endParaRPr lang="it-IT"/>
        </a:p>
      </dgm:t>
    </dgm:pt>
    <dgm:pt modelId="{2C13434D-3F29-8C49-AACB-094A1F9101F9}" type="sibTrans" cxnId="{853B9862-F5FC-7544-A2CC-EC9C6148E390}">
      <dgm:prSet/>
      <dgm:spPr/>
      <dgm:t>
        <a:bodyPr/>
        <a:lstStyle/>
        <a:p>
          <a:endParaRPr lang="it-IT"/>
        </a:p>
      </dgm:t>
    </dgm:pt>
    <dgm:pt modelId="{96373350-FDC8-C641-99E4-7A42061B90A1}">
      <dgm:prSet custT="1"/>
      <dgm:spPr/>
      <dgm:t>
        <a:bodyPr/>
        <a:lstStyle/>
        <a:p>
          <a:r>
            <a:rPr lang="it-IT" sz="900" b="1" dirty="0" smtClean="0"/>
            <a:t>RACCOLTA DI DATI SULLA SITUAZIONE ATTUALE</a:t>
          </a:r>
          <a:endParaRPr lang="it-IT" sz="900" b="1" dirty="0"/>
        </a:p>
      </dgm:t>
    </dgm:pt>
    <dgm:pt modelId="{18E00422-15E3-EB43-8B6B-361EBE9A941E}" type="parTrans" cxnId="{0F9A2641-31FE-064C-A585-1747D5152B5F}">
      <dgm:prSet/>
      <dgm:spPr/>
      <dgm:t>
        <a:bodyPr/>
        <a:lstStyle/>
        <a:p>
          <a:endParaRPr lang="it-IT"/>
        </a:p>
      </dgm:t>
    </dgm:pt>
    <dgm:pt modelId="{859BDCCC-7D2E-9349-B35A-370063069E11}" type="sibTrans" cxnId="{0F9A2641-31FE-064C-A585-1747D5152B5F}">
      <dgm:prSet/>
      <dgm:spPr/>
      <dgm:t>
        <a:bodyPr/>
        <a:lstStyle/>
        <a:p>
          <a:endParaRPr lang="it-IT"/>
        </a:p>
      </dgm:t>
    </dgm:pt>
    <dgm:pt modelId="{C1B11CCA-4D5C-864B-AB96-42D87290366D}">
      <dgm:prSet custT="1"/>
      <dgm:spPr/>
      <dgm:t>
        <a:bodyPr/>
        <a:lstStyle/>
        <a:p>
          <a:r>
            <a:rPr lang="it-IT" sz="900" b="1" dirty="0" smtClean="0"/>
            <a:t>ANALISI DEI DATI</a:t>
          </a:r>
          <a:endParaRPr lang="it-IT" sz="900" b="1" dirty="0"/>
        </a:p>
      </dgm:t>
    </dgm:pt>
    <dgm:pt modelId="{A88CB6BD-4DBC-7446-9A77-2C4A6D9192BE}" type="parTrans" cxnId="{1C7AF1C1-F343-0B41-9A72-3E6D9736ABB3}">
      <dgm:prSet/>
      <dgm:spPr/>
      <dgm:t>
        <a:bodyPr/>
        <a:lstStyle/>
        <a:p>
          <a:endParaRPr lang="it-IT"/>
        </a:p>
      </dgm:t>
    </dgm:pt>
    <dgm:pt modelId="{780CEB35-1E87-3141-BE1B-4336264E256B}" type="sibTrans" cxnId="{1C7AF1C1-F343-0B41-9A72-3E6D9736ABB3}">
      <dgm:prSet/>
      <dgm:spPr/>
      <dgm:t>
        <a:bodyPr/>
        <a:lstStyle/>
        <a:p>
          <a:endParaRPr lang="it-IT"/>
        </a:p>
      </dgm:t>
    </dgm:pt>
    <dgm:pt modelId="{47B75E38-A627-7245-9637-E8A663BF40B1}">
      <dgm:prSet custT="1"/>
      <dgm:spPr/>
      <dgm:t>
        <a:bodyPr/>
        <a:lstStyle/>
        <a:p>
          <a:r>
            <a:rPr lang="it-IT" sz="900" b="1" dirty="0" smtClean="0"/>
            <a:t>FORMAZIONE DEGLI OBIETTIVI, DELLE STRATEGIE E DEI PROGRAMMI</a:t>
          </a:r>
          <a:endParaRPr lang="it-IT" sz="900" b="1" dirty="0"/>
        </a:p>
      </dgm:t>
    </dgm:pt>
    <dgm:pt modelId="{BAD20714-712C-2B43-9FD5-9E05DDF45D58}" type="parTrans" cxnId="{8D808380-8658-0947-B9D9-6F909A4AA141}">
      <dgm:prSet/>
      <dgm:spPr/>
      <dgm:t>
        <a:bodyPr/>
        <a:lstStyle/>
        <a:p>
          <a:endParaRPr lang="it-IT"/>
        </a:p>
      </dgm:t>
    </dgm:pt>
    <dgm:pt modelId="{D76EFAC0-C0E2-3A4F-BA3D-557EC62F7010}" type="sibTrans" cxnId="{8D808380-8658-0947-B9D9-6F909A4AA141}">
      <dgm:prSet/>
      <dgm:spPr/>
      <dgm:t>
        <a:bodyPr/>
        <a:lstStyle/>
        <a:p>
          <a:endParaRPr lang="it-IT"/>
        </a:p>
      </dgm:t>
    </dgm:pt>
    <dgm:pt modelId="{9367AF90-7D9D-FB40-8746-EA04A10EF352}">
      <dgm:prSet custT="1"/>
      <dgm:spPr/>
      <dgm:t>
        <a:bodyPr/>
        <a:lstStyle/>
        <a:p>
          <a:r>
            <a:rPr lang="it-IT" sz="900" b="1" dirty="0" smtClean="0"/>
            <a:t>ELABORAZIONE DEI DOCUMENTI FINANZIARI</a:t>
          </a:r>
          <a:endParaRPr lang="it-IT" sz="900" b="1" dirty="0"/>
        </a:p>
      </dgm:t>
    </dgm:pt>
    <dgm:pt modelId="{CC82028E-723C-3A40-8250-AAB8AD22AFF3}" type="parTrans" cxnId="{33A7255F-450F-E341-ABBA-15C5AD09A9E6}">
      <dgm:prSet/>
      <dgm:spPr/>
      <dgm:t>
        <a:bodyPr/>
        <a:lstStyle/>
        <a:p>
          <a:endParaRPr lang="it-IT"/>
        </a:p>
      </dgm:t>
    </dgm:pt>
    <dgm:pt modelId="{B084CA6F-2CDF-C043-BC20-35B81004C1F2}" type="sibTrans" cxnId="{33A7255F-450F-E341-ABBA-15C5AD09A9E6}">
      <dgm:prSet/>
      <dgm:spPr/>
      <dgm:t>
        <a:bodyPr/>
        <a:lstStyle/>
        <a:p>
          <a:endParaRPr lang="it-IT"/>
        </a:p>
      </dgm:t>
    </dgm:pt>
    <dgm:pt modelId="{CACF87FC-0782-0A4F-BEE0-BE10AA2C57BB}">
      <dgm:prSet custT="1"/>
      <dgm:spPr/>
      <dgm:t>
        <a:bodyPr/>
        <a:lstStyle/>
        <a:p>
          <a:r>
            <a:rPr lang="it-IT" sz="900" b="1" dirty="0" smtClean="0"/>
            <a:t>NEGOZIAZIONE DEL PIANO FINALE</a:t>
          </a:r>
          <a:endParaRPr lang="it-IT" sz="900" b="1" dirty="0"/>
        </a:p>
      </dgm:t>
    </dgm:pt>
    <dgm:pt modelId="{5B36D995-D7D9-F747-9E66-C04E22C329CF}" type="parTrans" cxnId="{A6D989DE-6676-FF41-99B6-4E6372EF48B0}">
      <dgm:prSet/>
      <dgm:spPr/>
      <dgm:t>
        <a:bodyPr/>
        <a:lstStyle/>
        <a:p>
          <a:endParaRPr lang="it-IT"/>
        </a:p>
      </dgm:t>
    </dgm:pt>
    <dgm:pt modelId="{6AA1EDB5-67A6-2743-A27D-6B457C5D7DD9}" type="sibTrans" cxnId="{A6D989DE-6676-FF41-99B6-4E6372EF48B0}">
      <dgm:prSet/>
      <dgm:spPr/>
      <dgm:t>
        <a:bodyPr/>
        <a:lstStyle/>
        <a:p>
          <a:endParaRPr lang="it-IT"/>
        </a:p>
      </dgm:t>
    </dgm:pt>
    <dgm:pt modelId="{CA0ADF63-2286-B141-BD3C-2D8BB863DD56}">
      <dgm:prSet custT="1"/>
      <dgm:spPr/>
      <dgm:t>
        <a:bodyPr/>
        <a:lstStyle/>
        <a:p>
          <a:r>
            <a:rPr lang="it-IT" sz="900" b="1" dirty="0" smtClean="0"/>
            <a:t>MISURAZIONE DEI PROGRESSI VERSO GLI OBIETTIVI</a:t>
          </a:r>
          <a:endParaRPr lang="it-IT" sz="900" b="1" dirty="0"/>
        </a:p>
      </dgm:t>
    </dgm:pt>
    <dgm:pt modelId="{A99E342B-2927-0045-B779-5DF856358AC7}" type="parTrans" cxnId="{0C3A2B25-C6E7-414B-A39B-AF6BC56C9E7A}">
      <dgm:prSet/>
      <dgm:spPr/>
      <dgm:t>
        <a:bodyPr/>
        <a:lstStyle/>
        <a:p>
          <a:endParaRPr lang="it-IT"/>
        </a:p>
      </dgm:t>
    </dgm:pt>
    <dgm:pt modelId="{4D17BD4B-4F38-F94D-9E2E-BD0B3F91F332}" type="sibTrans" cxnId="{0C3A2B25-C6E7-414B-A39B-AF6BC56C9E7A}">
      <dgm:prSet/>
      <dgm:spPr/>
      <dgm:t>
        <a:bodyPr/>
        <a:lstStyle/>
        <a:p>
          <a:endParaRPr lang="it-IT"/>
        </a:p>
      </dgm:t>
    </dgm:pt>
    <dgm:pt modelId="{BD870A3F-0DAA-C347-A4CA-0A40CF12229F}">
      <dgm:prSet custT="1"/>
      <dgm:spPr/>
      <dgm:t>
        <a:bodyPr/>
        <a:lstStyle/>
        <a:p>
          <a:r>
            <a:rPr lang="it-IT" sz="900" b="1" dirty="0" smtClean="0"/>
            <a:t> CONTROLLO E VALUTAZIONE DEGLI SCOSTAMENTI</a:t>
          </a:r>
          <a:endParaRPr lang="it-IT" sz="900" b="1" dirty="0"/>
        </a:p>
      </dgm:t>
    </dgm:pt>
    <dgm:pt modelId="{5FB78B1F-20CE-A642-AC7E-2FA70BB6C921}" type="parTrans" cxnId="{A3F58A04-55E3-0B49-BED2-FFC116A4A08E}">
      <dgm:prSet/>
      <dgm:spPr/>
      <dgm:t>
        <a:bodyPr/>
        <a:lstStyle/>
        <a:p>
          <a:endParaRPr lang="it-IT"/>
        </a:p>
      </dgm:t>
    </dgm:pt>
    <dgm:pt modelId="{DAE58F57-0B66-1042-8925-8C1FA00CA345}" type="sibTrans" cxnId="{A3F58A04-55E3-0B49-BED2-FFC116A4A08E}">
      <dgm:prSet/>
      <dgm:spPr/>
      <dgm:t>
        <a:bodyPr/>
        <a:lstStyle/>
        <a:p>
          <a:endParaRPr lang="it-IT"/>
        </a:p>
      </dgm:t>
    </dgm:pt>
    <dgm:pt modelId="{6DF4E26C-C773-8F4C-B4F5-CB52BF13288B}" type="pres">
      <dgm:prSet presAssocID="{C3297F5F-DE1D-BC47-818D-E54C91901D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3AB158A-0634-EF4C-9050-C7F91A960115}" type="pres">
      <dgm:prSet presAssocID="{6C36D8D0-50F2-FE46-9732-3E517B7E7109}" presName="composite" presStyleCnt="0"/>
      <dgm:spPr/>
    </dgm:pt>
    <dgm:pt modelId="{80F0225D-F2F8-5540-9175-2BA02EBAF6D2}" type="pres">
      <dgm:prSet presAssocID="{6C36D8D0-50F2-FE46-9732-3E517B7E7109}" presName="bentUpArrow1" presStyleLbl="alignImgPlace1" presStyleIdx="0" presStyleCnt="7"/>
      <dgm:spPr/>
    </dgm:pt>
    <dgm:pt modelId="{1483316B-344C-4848-9B38-1FA30048CAF8}" type="pres">
      <dgm:prSet presAssocID="{6C36D8D0-50F2-FE46-9732-3E517B7E7109}" presName="ParentText" presStyleLbl="node1" presStyleIdx="0" presStyleCnt="8" custScaleX="181804" custLinFactNeighborX="150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8E28CD-698D-2C45-B78D-626AAA29E95F}" type="pres">
      <dgm:prSet presAssocID="{6C36D8D0-50F2-FE46-9732-3E517B7E7109}" presName="Child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40A58A76-F80D-BC4A-BD95-0469DA1D8894}" type="pres">
      <dgm:prSet presAssocID="{2C13434D-3F29-8C49-AACB-094A1F9101F9}" presName="sibTrans" presStyleCnt="0"/>
      <dgm:spPr/>
    </dgm:pt>
    <dgm:pt modelId="{2A08D95F-AC9D-5A4E-BF47-CAE386E93AB3}" type="pres">
      <dgm:prSet presAssocID="{96373350-FDC8-C641-99E4-7A42061B90A1}" presName="composite" presStyleCnt="0"/>
      <dgm:spPr/>
    </dgm:pt>
    <dgm:pt modelId="{021321A7-47F9-024C-9E4A-3423E665C80A}" type="pres">
      <dgm:prSet presAssocID="{96373350-FDC8-C641-99E4-7A42061B90A1}" presName="bentUpArrow1" presStyleLbl="alignImgPlace1" presStyleIdx="1" presStyleCnt="7"/>
      <dgm:spPr/>
    </dgm:pt>
    <dgm:pt modelId="{ACA55BC7-CB0C-A64A-816C-87F9914A986B}" type="pres">
      <dgm:prSet presAssocID="{96373350-FDC8-C641-99E4-7A42061B90A1}" presName="ParentText" presStyleLbl="node1" presStyleIdx="1" presStyleCnt="8" custScaleX="181804" custLinFactNeighborX="150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E84A0A-F356-334A-ADCA-BA96F3C0EAA5}" type="pres">
      <dgm:prSet presAssocID="{96373350-FDC8-C641-99E4-7A42061B90A1}" presName="Child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26AFF404-BD22-C14E-90DC-5856916F7AC3}" type="pres">
      <dgm:prSet presAssocID="{859BDCCC-7D2E-9349-B35A-370063069E11}" presName="sibTrans" presStyleCnt="0"/>
      <dgm:spPr/>
    </dgm:pt>
    <dgm:pt modelId="{48DBBCE4-074A-0F44-ADF3-01EB5686C4AB}" type="pres">
      <dgm:prSet presAssocID="{C1B11CCA-4D5C-864B-AB96-42D87290366D}" presName="composite" presStyleCnt="0"/>
      <dgm:spPr/>
    </dgm:pt>
    <dgm:pt modelId="{74B724D7-DA6F-0A4B-B8D6-065464BCB3FA}" type="pres">
      <dgm:prSet presAssocID="{C1B11CCA-4D5C-864B-AB96-42D87290366D}" presName="bentUpArrow1" presStyleLbl="alignImgPlace1" presStyleIdx="2" presStyleCnt="7"/>
      <dgm:spPr/>
    </dgm:pt>
    <dgm:pt modelId="{F85085C3-DFBB-EA4F-B018-33A2359BB162}" type="pres">
      <dgm:prSet presAssocID="{C1B11CCA-4D5C-864B-AB96-42D87290366D}" presName="ParentText" presStyleLbl="node1" presStyleIdx="2" presStyleCnt="8" custScaleX="181804" custLinFactNeighborX="150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CC9974-3C12-3144-BEC4-C548C91AA7CF}" type="pres">
      <dgm:prSet presAssocID="{C1B11CCA-4D5C-864B-AB96-42D87290366D}" presName="Child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8F8C26F9-F1F9-0A40-B325-F5E47D325F74}" type="pres">
      <dgm:prSet presAssocID="{780CEB35-1E87-3141-BE1B-4336264E256B}" presName="sibTrans" presStyleCnt="0"/>
      <dgm:spPr/>
    </dgm:pt>
    <dgm:pt modelId="{4239789A-C547-F145-8A2D-792F394B3E54}" type="pres">
      <dgm:prSet presAssocID="{47B75E38-A627-7245-9637-E8A663BF40B1}" presName="composite" presStyleCnt="0"/>
      <dgm:spPr/>
    </dgm:pt>
    <dgm:pt modelId="{7BC97809-EAE7-4C4C-A586-9C3A8A27F9ED}" type="pres">
      <dgm:prSet presAssocID="{47B75E38-A627-7245-9637-E8A663BF40B1}" presName="bentUpArrow1" presStyleLbl="alignImgPlace1" presStyleIdx="3" presStyleCnt="7"/>
      <dgm:spPr/>
    </dgm:pt>
    <dgm:pt modelId="{D7C82FE1-0D50-6341-92B6-1BBEB62D4432}" type="pres">
      <dgm:prSet presAssocID="{47B75E38-A627-7245-9637-E8A663BF40B1}" presName="ParentText" presStyleLbl="node1" presStyleIdx="3" presStyleCnt="8" custScaleX="181804" custLinFactNeighborX="150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BF9542-1C3B-D54B-9958-ABB9F1AE6CEE}" type="pres">
      <dgm:prSet presAssocID="{47B75E38-A627-7245-9637-E8A663BF40B1}" presName="Child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D819E251-4538-6E46-8357-5FF72BFA6460}" type="pres">
      <dgm:prSet presAssocID="{D76EFAC0-C0E2-3A4F-BA3D-557EC62F7010}" presName="sibTrans" presStyleCnt="0"/>
      <dgm:spPr/>
    </dgm:pt>
    <dgm:pt modelId="{D716D7A5-01DB-4848-9ECB-BE04E318E91F}" type="pres">
      <dgm:prSet presAssocID="{9367AF90-7D9D-FB40-8746-EA04A10EF352}" presName="composite" presStyleCnt="0"/>
      <dgm:spPr/>
    </dgm:pt>
    <dgm:pt modelId="{FEB089F7-EB9E-E747-85CD-EF060D3BBAE9}" type="pres">
      <dgm:prSet presAssocID="{9367AF90-7D9D-FB40-8746-EA04A10EF352}" presName="bentUpArrow1" presStyleLbl="alignImgPlace1" presStyleIdx="4" presStyleCnt="7"/>
      <dgm:spPr/>
    </dgm:pt>
    <dgm:pt modelId="{93610BFE-1780-1A45-AA5A-108CC43B2B34}" type="pres">
      <dgm:prSet presAssocID="{9367AF90-7D9D-FB40-8746-EA04A10EF352}" presName="ParentText" presStyleLbl="node1" presStyleIdx="4" presStyleCnt="8" custScaleX="181804" custLinFactNeighborX="150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39D1DD-8578-B246-9717-7E386CDFE832}" type="pres">
      <dgm:prSet presAssocID="{9367AF90-7D9D-FB40-8746-EA04A10EF352}" presName="Child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88333123-AE5C-F644-BE02-F528BBEE49A5}" type="pres">
      <dgm:prSet presAssocID="{B084CA6F-2CDF-C043-BC20-35B81004C1F2}" presName="sibTrans" presStyleCnt="0"/>
      <dgm:spPr/>
    </dgm:pt>
    <dgm:pt modelId="{0F93C8FE-001B-2F46-9590-1C9204E23735}" type="pres">
      <dgm:prSet presAssocID="{CACF87FC-0782-0A4F-BEE0-BE10AA2C57BB}" presName="composite" presStyleCnt="0"/>
      <dgm:spPr/>
    </dgm:pt>
    <dgm:pt modelId="{7FAB011D-E582-F94B-B5C8-708982916FAA}" type="pres">
      <dgm:prSet presAssocID="{CACF87FC-0782-0A4F-BEE0-BE10AA2C57BB}" presName="bentUpArrow1" presStyleLbl="alignImgPlace1" presStyleIdx="5" presStyleCnt="7"/>
      <dgm:spPr/>
    </dgm:pt>
    <dgm:pt modelId="{3B0B1E82-96A0-F54E-AB3D-B3AE2524B0DD}" type="pres">
      <dgm:prSet presAssocID="{CACF87FC-0782-0A4F-BEE0-BE10AA2C57BB}" presName="ParentText" presStyleLbl="node1" presStyleIdx="5" presStyleCnt="8" custScaleX="181804" custLinFactNeighborX="150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8388F8-DF98-644A-8610-BA3AA7B780BD}" type="pres">
      <dgm:prSet presAssocID="{CACF87FC-0782-0A4F-BEE0-BE10AA2C57BB}" presName="Child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13144550-0A70-424E-8363-6A46A922D873}" type="pres">
      <dgm:prSet presAssocID="{6AA1EDB5-67A6-2743-A27D-6B457C5D7DD9}" presName="sibTrans" presStyleCnt="0"/>
      <dgm:spPr/>
    </dgm:pt>
    <dgm:pt modelId="{566EF3DF-4751-F946-988A-78AEBA6FEADD}" type="pres">
      <dgm:prSet presAssocID="{CA0ADF63-2286-B141-BD3C-2D8BB863DD56}" presName="composite" presStyleCnt="0"/>
      <dgm:spPr/>
    </dgm:pt>
    <dgm:pt modelId="{9D74FD52-D6AD-5542-9F4E-A6F1054381FB}" type="pres">
      <dgm:prSet presAssocID="{CA0ADF63-2286-B141-BD3C-2D8BB863DD56}" presName="bentUpArrow1" presStyleLbl="alignImgPlace1" presStyleIdx="6" presStyleCnt="7"/>
      <dgm:spPr/>
    </dgm:pt>
    <dgm:pt modelId="{E05502D3-D576-DD45-B535-AD04BAA0C008}" type="pres">
      <dgm:prSet presAssocID="{CA0ADF63-2286-B141-BD3C-2D8BB863DD56}" presName="ParentText" presStyleLbl="node1" presStyleIdx="6" presStyleCnt="8" custScaleX="181804" custLinFactNeighborX="150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9495DF-A156-1C4C-8DE8-754C12E17BFF}" type="pres">
      <dgm:prSet presAssocID="{CA0ADF63-2286-B141-BD3C-2D8BB863DD56}" presName="ChildText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8D17ABDF-4043-FF41-8D8E-890939778533}" type="pres">
      <dgm:prSet presAssocID="{4D17BD4B-4F38-F94D-9E2E-BD0B3F91F332}" presName="sibTrans" presStyleCnt="0"/>
      <dgm:spPr/>
    </dgm:pt>
    <dgm:pt modelId="{4D3DE498-C973-3B48-8A74-86137C26258C}" type="pres">
      <dgm:prSet presAssocID="{BD870A3F-0DAA-C347-A4CA-0A40CF12229F}" presName="composite" presStyleCnt="0"/>
      <dgm:spPr/>
    </dgm:pt>
    <dgm:pt modelId="{909D4EA0-5B2F-FE4F-90C6-B55FFBDCF643}" type="pres">
      <dgm:prSet presAssocID="{BD870A3F-0DAA-C347-A4CA-0A40CF12229F}" presName="ParentText" presStyleLbl="node1" presStyleIdx="7" presStyleCnt="8" custScaleX="181804" custLinFactNeighborX="100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01C6897-3C63-4428-A5A5-4DC6B5F215A5}" type="presOf" srcId="{C3297F5F-DE1D-BC47-818D-E54C91901DA8}" destId="{6DF4E26C-C773-8F4C-B4F5-CB52BF13288B}" srcOrd="0" destOrd="0" presId="urn:microsoft.com/office/officeart/2005/8/layout/StepDownProcess"/>
    <dgm:cxn modelId="{8D808380-8658-0947-B9D9-6F909A4AA141}" srcId="{C3297F5F-DE1D-BC47-818D-E54C91901DA8}" destId="{47B75E38-A627-7245-9637-E8A663BF40B1}" srcOrd="3" destOrd="0" parTransId="{BAD20714-712C-2B43-9FD5-9E05DDF45D58}" sibTransId="{D76EFAC0-C0E2-3A4F-BA3D-557EC62F7010}"/>
    <dgm:cxn modelId="{8108D067-FDEB-4D52-99E4-16C13B7169AB}" type="presOf" srcId="{9367AF90-7D9D-FB40-8746-EA04A10EF352}" destId="{93610BFE-1780-1A45-AA5A-108CC43B2B34}" srcOrd="0" destOrd="0" presId="urn:microsoft.com/office/officeart/2005/8/layout/StepDownProcess"/>
    <dgm:cxn modelId="{853B9862-F5FC-7544-A2CC-EC9C6148E390}" srcId="{C3297F5F-DE1D-BC47-818D-E54C91901DA8}" destId="{6C36D8D0-50F2-FE46-9732-3E517B7E7109}" srcOrd="0" destOrd="0" parTransId="{163C0B2E-CF3D-FB40-BE3B-0499AE43A788}" sibTransId="{2C13434D-3F29-8C49-AACB-094A1F9101F9}"/>
    <dgm:cxn modelId="{D5874FDB-D60B-4E1C-A4CA-8ABC44FF4FFA}" type="presOf" srcId="{CA0ADF63-2286-B141-BD3C-2D8BB863DD56}" destId="{E05502D3-D576-DD45-B535-AD04BAA0C008}" srcOrd="0" destOrd="0" presId="urn:microsoft.com/office/officeart/2005/8/layout/StepDownProcess"/>
    <dgm:cxn modelId="{DE06D44C-6CE0-4CA0-AF8B-1929783C77AA}" type="presOf" srcId="{CACF87FC-0782-0A4F-BEE0-BE10AA2C57BB}" destId="{3B0B1E82-96A0-F54E-AB3D-B3AE2524B0DD}" srcOrd="0" destOrd="0" presId="urn:microsoft.com/office/officeart/2005/8/layout/StepDownProcess"/>
    <dgm:cxn modelId="{0C3A2B25-C6E7-414B-A39B-AF6BC56C9E7A}" srcId="{C3297F5F-DE1D-BC47-818D-E54C91901DA8}" destId="{CA0ADF63-2286-B141-BD3C-2D8BB863DD56}" srcOrd="6" destOrd="0" parTransId="{A99E342B-2927-0045-B779-5DF856358AC7}" sibTransId="{4D17BD4B-4F38-F94D-9E2E-BD0B3F91F332}"/>
    <dgm:cxn modelId="{A3F58A04-55E3-0B49-BED2-FFC116A4A08E}" srcId="{C3297F5F-DE1D-BC47-818D-E54C91901DA8}" destId="{BD870A3F-0DAA-C347-A4CA-0A40CF12229F}" srcOrd="7" destOrd="0" parTransId="{5FB78B1F-20CE-A642-AC7E-2FA70BB6C921}" sibTransId="{DAE58F57-0B66-1042-8925-8C1FA00CA345}"/>
    <dgm:cxn modelId="{33A7255F-450F-E341-ABBA-15C5AD09A9E6}" srcId="{C3297F5F-DE1D-BC47-818D-E54C91901DA8}" destId="{9367AF90-7D9D-FB40-8746-EA04A10EF352}" srcOrd="4" destOrd="0" parTransId="{CC82028E-723C-3A40-8250-AAB8AD22AFF3}" sibTransId="{B084CA6F-2CDF-C043-BC20-35B81004C1F2}"/>
    <dgm:cxn modelId="{DC6B646B-1551-487A-A5DD-B002FF4729C0}" type="presOf" srcId="{96373350-FDC8-C641-99E4-7A42061B90A1}" destId="{ACA55BC7-CB0C-A64A-816C-87F9914A986B}" srcOrd="0" destOrd="0" presId="urn:microsoft.com/office/officeart/2005/8/layout/StepDownProcess"/>
    <dgm:cxn modelId="{087E4288-2D83-416C-93B8-025D21044BCB}" type="presOf" srcId="{47B75E38-A627-7245-9637-E8A663BF40B1}" destId="{D7C82FE1-0D50-6341-92B6-1BBEB62D4432}" srcOrd="0" destOrd="0" presId="urn:microsoft.com/office/officeart/2005/8/layout/StepDownProcess"/>
    <dgm:cxn modelId="{71BB41A7-D3D9-4F89-A377-F5014E86C6B8}" type="presOf" srcId="{BD870A3F-0DAA-C347-A4CA-0A40CF12229F}" destId="{909D4EA0-5B2F-FE4F-90C6-B55FFBDCF643}" srcOrd="0" destOrd="0" presId="urn:microsoft.com/office/officeart/2005/8/layout/StepDownProcess"/>
    <dgm:cxn modelId="{1C7AF1C1-F343-0B41-9A72-3E6D9736ABB3}" srcId="{C3297F5F-DE1D-BC47-818D-E54C91901DA8}" destId="{C1B11CCA-4D5C-864B-AB96-42D87290366D}" srcOrd="2" destOrd="0" parTransId="{A88CB6BD-4DBC-7446-9A77-2C4A6D9192BE}" sibTransId="{780CEB35-1E87-3141-BE1B-4336264E256B}"/>
    <dgm:cxn modelId="{D645DDF5-9686-4260-A1B7-AA0560822CB6}" type="presOf" srcId="{C1B11CCA-4D5C-864B-AB96-42D87290366D}" destId="{F85085C3-DFBB-EA4F-B018-33A2359BB162}" srcOrd="0" destOrd="0" presId="urn:microsoft.com/office/officeart/2005/8/layout/StepDownProcess"/>
    <dgm:cxn modelId="{A6D989DE-6676-FF41-99B6-4E6372EF48B0}" srcId="{C3297F5F-DE1D-BC47-818D-E54C91901DA8}" destId="{CACF87FC-0782-0A4F-BEE0-BE10AA2C57BB}" srcOrd="5" destOrd="0" parTransId="{5B36D995-D7D9-F747-9E66-C04E22C329CF}" sibTransId="{6AA1EDB5-67A6-2743-A27D-6B457C5D7DD9}"/>
    <dgm:cxn modelId="{0F9A2641-31FE-064C-A585-1747D5152B5F}" srcId="{C3297F5F-DE1D-BC47-818D-E54C91901DA8}" destId="{96373350-FDC8-C641-99E4-7A42061B90A1}" srcOrd="1" destOrd="0" parTransId="{18E00422-15E3-EB43-8B6B-361EBE9A941E}" sibTransId="{859BDCCC-7D2E-9349-B35A-370063069E11}"/>
    <dgm:cxn modelId="{C13F180D-5525-4F40-A22E-775AF92BEB35}" type="presOf" srcId="{6C36D8D0-50F2-FE46-9732-3E517B7E7109}" destId="{1483316B-344C-4848-9B38-1FA30048CAF8}" srcOrd="0" destOrd="0" presId="urn:microsoft.com/office/officeart/2005/8/layout/StepDownProcess"/>
    <dgm:cxn modelId="{1E3B5131-561E-4CF7-A671-DED221772434}" type="presParOf" srcId="{6DF4E26C-C773-8F4C-B4F5-CB52BF13288B}" destId="{63AB158A-0634-EF4C-9050-C7F91A960115}" srcOrd="0" destOrd="0" presId="urn:microsoft.com/office/officeart/2005/8/layout/StepDownProcess"/>
    <dgm:cxn modelId="{A42CCFEC-CC1D-497F-AC38-087EEC56905E}" type="presParOf" srcId="{63AB158A-0634-EF4C-9050-C7F91A960115}" destId="{80F0225D-F2F8-5540-9175-2BA02EBAF6D2}" srcOrd="0" destOrd="0" presId="urn:microsoft.com/office/officeart/2005/8/layout/StepDownProcess"/>
    <dgm:cxn modelId="{EE9820C0-D0D3-4E2B-BC91-E7C09BD93C5D}" type="presParOf" srcId="{63AB158A-0634-EF4C-9050-C7F91A960115}" destId="{1483316B-344C-4848-9B38-1FA30048CAF8}" srcOrd="1" destOrd="0" presId="urn:microsoft.com/office/officeart/2005/8/layout/StepDownProcess"/>
    <dgm:cxn modelId="{2B2378E7-750D-4330-BBB4-EFAF9C48161F}" type="presParOf" srcId="{63AB158A-0634-EF4C-9050-C7F91A960115}" destId="{7C8E28CD-698D-2C45-B78D-626AAA29E95F}" srcOrd="2" destOrd="0" presId="urn:microsoft.com/office/officeart/2005/8/layout/StepDownProcess"/>
    <dgm:cxn modelId="{0FE2A94D-3E70-470C-BCDA-4CC489407C73}" type="presParOf" srcId="{6DF4E26C-C773-8F4C-B4F5-CB52BF13288B}" destId="{40A58A76-F80D-BC4A-BD95-0469DA1D8894}" srcOrd="1" destOrd="0" presId="urn:microsoft.com/office/officeart/2005/8/layout/StepDownProcess"/>
    <dgm:cxn modelId="{9B7F5F2A-E41E-40C4-8CEE-8979E53313EF}" type="presParOf" srcId="{6DF4E26C-C773-8F4C-B4F5-CB52BF13288B}" destId="{2A08D95F-AC9D-5A4E-BF47-CAE386E93AB3}" srcOrd="2" destOrd="0" presId="urn:microsoft.com/office/officeart/2005/8/layout/StepDownProcess"/>
    <dgm:cxn modelId="{DBC9B3C8-50C3-4CCC-A0C0-3709D151C5B7}" type="presParOf" srcId="{2A08D95F-AC9D-5A4E-BF47-CAE386E93AB3}" destId="{021321A7-47F9-024C-9E4A-3423E665C80A}" srcOrd="0" destOrd="0" presId="urn:microsoft.com/office/officeart/2005/8/layout/StepDownProcess"/>
    <dgm:cxn modelId="{E462C6E5-C125-4569-82C9-1009B9B2825C}" type="presParOf" srcId="{2A08D95F-AC9D-5A4E-BF47-CAE386E93AB3}" destId="{ACA55BC7-CB0C-A64A-816C-87F9914A986B}" srcOrd="1" destOrd="0" presId="urn:microsoft.com/office/officeart/2005/8/layout/StepDownProcess"/>
    <dgm:cxn modelId="{B2B6E42F-1F28-414E-85BD-319721114CF9}" type="presParOf" srcId="{2A08D95F-AC9D-5A4E-BF47-CAE386E93AB3}" destId="{AAE84A0A-F356-334A-ADCA-BA96F3C0EAA5}" srcOrd="2" destOrd="0" presId="urn:microsoft.com/office/officeart/2005/8/layout/StepDownProcess"/>
    <dgm:cxn modelId="{FF6F70C8-3240-42A6-8EFE-357B62502228}" type="presParOf" srcId="{6DF4E26C-C773-8F4C-B4F5-CB52BF13288B}" destId="{26AFF404-BD22-C14E-90DC-5856916F7AC3}" srcOrd="3" destOrd="0" presId="urn:microsoft.com/office/officeart/2005/8/layout/StepDownProcess"/>
    <dgm:cxn modelId="{54137C07-D33E-4D8B-A16C-88759F787805}" type="presParOf" srcId="{6DF4E26C-C773-8F4C-B4F5-CB52BF13288B}" destId="{48DBBCE4-074A-0F44-ADF3-01EB5686C4AB}" srcOrd="4" destOrd="0" presId="urn:microsoft.com/office/officeart/2005/8/layout/StepDownProcess"/>
    <dgm:cxn modelId="{1E035616-6242-4B83-89DC-B78EB2F29BAF}" type="presParOf" srcId="{48DBBCE4-074A-0F44-ADF3-01EB5686C4AB}" destId="{74B724D7-DA6F-0A4B-B8D6-065464BCB3FA}" srcOrd="0" destOrd="0" presId="urn:microsoft.com/office/officeart/2005/8/layout/StepDownProcess"/>
    <dgm:cxn modelId="{E9C754F7-2C2E-4DB6-A0CC-7F155B67FFA2}" type="presParOf" srcId="{48DBBCE4-074A-0F44-ADF3-01EB5686C4AB}" destId="{F85085C3-DFBB-EA4F-B018-33A2359BB162}" srcOrd="1" destOrd="0" presId="urn:microsoft.com/office/officeart/2005/8/layout/StepDownProcess"/>
    <dgm:cxn modelId="{2CC02B75-D43A-4D26-92A3-F4019A4D3BEB}" type="presParOf" srcId="{48DBBCE4-074A-0F44-ADF3-01EB5686C4AB}" destId="{6CCC9974-3C12-3144-BEC4-C548C91AA7CF}" srcOrd="2" destOrd="0" presId="urn:microsoft.com/office/officeart/2005/8/layout/StepDownProcess"/>
    <dgm:cxn modelId="{CE079F07-33B8-415C-A0BF-06C82D1BD743}" type="presParOf" srcId="{6DF4E26C-C773-8F4C-B4F5-CB52BF13288B}" destId="{8F8C26F9-F1F9-0A40-B325-F5E47D325F74}" srcOrd="5" destOrd="0" presId="urn:microsoft.com/office/officeart/2005/8/layout/StepDownProcess"/>
    <dgm:cxn modelId="{2200B054-0CF1-4426-BD63-4EE81654D23D}" type="presParOf" srcId="{6DF4E26C-C773-8F4C-B4F5-CB52BF13288B}" destId="{4239789A-C547-F145-8A2D-792F394B3E54}" srcOrd="6" destOrd="0" presId="urn:microsoft.com/office/officeart/2005/8/layout/StepDownProcess"/>
    <dgm:cxn modelId="{6492691F-CFEE-49DF-B0AA-45891817B3E4}" type="presParOf" srcId="{4239789A-C547-F145-8A2D-792F394B3E54}" destId="{7BC97809-EAE7-4C4C-A586-9C3A8A27F9ED}" srcOrd="0" destOrd="0" presId="urn:microsoft.com/office/officeart/2005/8/layout/StepDownProcess"/>
    <dgm:cxn modelId="{C94FC285-6AB4-4656-841C-A54CA449BD83}" type="presParOf" srcId="{4239789A-C547-F145-8A2D-792F394B3E54}" destId="{D7C82FE1-0D50-6341-92B6-1BBEB62D4432}" srcOrd="1" destOrd="0" presId="urn:microsoft.com/office/officeart/2005/8/layout/StepDownProcess"/>
    <dgm:cxn modelId="{CF21C044-CCBE-4471-9E8F-3D5CDB885912}" type="presParOf" srcId="{4239789A-C547-F145-8A2D-792F394B3E54}" destId="{17BF9542-1C3B-D54B-9958-ABB9F1AE6CEE}" srcOrd="2" destOrd="0" presId="urn:microsoft.com/office/officeart/2005/8/layout/StepDownProcess"/>
    <dgm:cxn modelId="{A0E81CC5-F258-4622-BBC9-586E98A89A96}" type="presParOf" srcId="{6DF4E26C-C773-8F4C-B4F5-CB52BF13288B}" destId="{D819E251-4538-6E46-8357-5FF72BFA6460}" srcOrd="7" destOrd="0" presId="urn:microsoft.com/office/officeart/2005/8/layout/StepDownProcess"/>
    <dgm:cxn modelId="{6042A80D-BE81-4284-92A5-B277BFCF9888}" type="presParOf" srcId="{6DF4E26C-C773-8F4C-B4F5-CB52BF13288B}" destId="{D716D7A5-01DB-4848-9ECB-BE04E318E91F}" srcOrd="8" destOrd="0" presId="urn:microsoft.com/office/officeart/2005/8/layout/StepDownProcess"/>
    <dgm:cxn modelId="{AED02AA4-ED23-4290-A488-913038F384A8}" type="presParOf" srcId="{D716D7A5-01DB-4848-9ECB-BE04E318E91F}" destId="{FEB089F7-EB9E-E747-85CD-EF060D3BBAE9}" srcOrd="0" destOrd="0" presId="urn:microsoft.com/office/officeart/2005/8/layout/StepDownProcess"/>
    <dgm:cxn modelId="{2CA63D36-4B7F-4D9F-AA0C-A6AF9AF1E2BC}" type="presParOf" srcId="{D716D7A5-01DB-4848-9ECB-BE04E318E91F}" destId="{93610BFE-1780-1A45-AA5A-108CC43B2B34}" srcOrd="1" destOrd="0" presId="urn:microsoft.com/office/officeart/2005/8/layout/StepDownProcess"/>
    <dgm:cxn modelId="{D6083535-F6BB-43D7-A2D2-ECA1AE4021C1}" type="presParOf" srcId="{D716D7A5-01DB-4848-9ECB-BE04E318E91F}" destId="{7939D1DD-8578-B246-9717-7E386CDFE832}" srcOrd="2" destOrd="0" presId="urn:microsoft.com/office/officeart/2005/8/layout/StepDownProcess"/>
    <dgm:cxn modelId="{781873DA-2494-4562-B4D2-AFF40C5DB1D9}" type="presParOf" srcId="{6DF4E26C-C773-8F4C-B4F5-CB52BF13288B}" destId="{88333123-AE5C-F644-BE02-F528BBEE49A5}" srcOrd="9" destOrd="0" presId="urn:microsoft.com/office/officeart/2005/8/layout/StepDownProcess"/>
    <dgm:cxn modelId="{7930A31E-F396-4036-8629-14827BF60A08}" type="presParOf" srcId="{6DF4E26C-C773-8F4C-B4F5-CB52BF13288B}" destId="{0F93C8FE-001B-2F46-9590-1C9204E23735}" srcOrd="10" destOrd="0" presId="urn:microsoft.com/office/officeart/2005/8/layout/StepDownProcess"/>
    <dgm:cxn modelId="{55B9BC06-395F-4FFD-B20A-E4F16453B24F}" type="presParOf" srcId="{0F93C8FE-001B-2F46-9590-1C9204E23735}" destId="{7FAB011D-E582-F94B-B5C8-708982916FAA}" srcOrd="0" destOrd="0" presId="urn:microsoft.com/office/officeart/2005/8/layout/StepDownProcess"/>
    <dgm:cxn modelId="{5F97B4BE-00A5-43E6-B760-703B205ECA26}" type="presParOf" srcId="{0F93C8FE-001B-2F46-9590-1C9204E23735}" destId="{3B0B1E82-96A0-F54E-AB3D-B3AE2524B0DD}" srcOrd="1" destOrd="0" presId="urn:microsoft.com/office/officeart/2005/8/layout/StepDownProcess"/>
    <dgm:cxn modelId="{36F2B169-FAE6-404B-989B-803755548A33}" type="presParOf" srcId="{0F93C8FE-001B-2F46-9590-1C9204E23735}" destId="{718388F8-DF98-644A-8610-BA3AA7B780BD}" srcOrd="2" destOrd="0" presId="urn:microsoft.com/office/officeart/2005/8/layout/StepDownProcess"/>
    <dgm:cxn modelId="{2EA793FC-68CF-41E6-8C98-C7E0CF5938F2}" type="presParOf" srcId="{6DF4E26C-C773-8F4C-B4F5-CB52BF13288B}" destId="{13144550-0A70-424E-8363-6A46A922D873}" srcOrd="11" destOrd="0" presId="urn:microsoft.com/office/officeart/2005/8/layout/StepDownProcess"/>
    <dgm:cxn modelId="{77FB4DE8-9976-4479-8FDA-86B75391A2E1}" type="presParOf" srcId="{6DF4E26C-C773-8F4C-B4F5-CB52BF13288B}" destId="{566EF3DF-4751-F946-988A-78AEBA6FEADD}" srcOrd="12" destOrd="0" presId="urn:microsoft.com/office/officeart/2005/8/layout/StepDownProcess"/>
    <dgm:cxn modelId="{0BCDDCAB-A2C3-4E48-87B3-DA138535B082}" type="presParOf" srcId="{566EF3DF-4751-F946-988A-78AEBA6FEADD}" destId="{9D74FD52-D6AD-5542-9F4E-A6F1054381FB}" srcOrd="0" destOrd="0" presId="urn:microsoft.com/office/officeart/2005/8/layout/StepDownProcess"/>
    <dgm:cxn modelId="{CC3BE15A-52CC-4ED2-82E4-DFBFA1311AAE}" type="presParOf" srcId="{566EF3DF-4751-F946-988A-78AEBA6FEADD}" destId="{E05502D3-D576-DD45-B535-AD04BAA0C008}" srcOrd="1" destOrd="0" presId="urn:microsoft.com/office/officeart/2005/8/layout/StepDownProcess"/>
    <dgm:cxn modelId="{D8D3093E-508B-41EA-8B42-2254B019E0D8}" type="presParOf" srcId="{566EF3DF-4751-F946-988A-78AEBA6FEADD}" destId="{819495DF-A156-1C4C-8DE8-754C12E17BFF}" srcOrd="2" destOrd="0" presId="urn:microsoft.com/office/officeart/2005/8/layout/StepDownProcess"/>
    <dgm:cxn modelId="{97F69091-B386-4B42-A222-568C84B5FDE1}" type="presParOf" srcId="{6DF4E26C-C773-8F4C-B4F5-CB52BF13288B}" destId="{8D17ABDF-4043-FF41-8D8E-890939778533}" srcOrd="13" destOrd="0" presId="urn:microsoft.com/office/officeart/2005/8/layout/StepDownProcess"/>
    <dgm:cxn modelId="{5FBC5472-2FB6-4401-908C-4CED914014FA}" type="presParOf" srcId="{6DF4E26C-C773-8F4C-B4F5-CB52BF13288B}" destId="{4D3DE498-C973-3B48-8A74-86137C26258C}" srcOrd="14" destOrd="0" presId="urn:microsoft.com/office/officeart/2005/8/layout/StepDownProcess"/>
    <dgm:cxn modelId="{87143058-346D-48BB-8326-52890A40A687}" type="presParOf" srcId="{4D3DE498-C973-3B48-8A74-86137C26258C}" destId="{909D4EA0-5B2F-FE4F-90C6-B55FFBDCF64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97F5F-DE1D-BC47-818D-E54C91901DA8}" type="doc">
      <dgm:prSet loTypeId="urn:microsoft.com/office/officeart/2005/8/layout/StepDownProcess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C6BEA6C3-8041-524E-B94C-D0F41593A474}">
      <dgm:prSet phldrT="[Testo]"/>
      <dgm:spPr/>
      <dgm:t>
        <a:bodyPr/>
        <a:lstStyle/>
        <a:p>
          <a:r>
            <a:rPr lang="it-IT" dirty="0" smtClean="0"/>
            <a:t>PIANIFICAZIONE STRATEGICA A LIVELLO CORPORATE</a:t>
          </a:r>
          <a:endParaRPr lang="it-IT" dirty="0"/>
        </a:p>
      </dgm:t>
    </dgm:pt>
    <dgm:pt modelId="{C1197FF7-3DD5-8149-BAFA-A2FAD0067250}" type="parTrans" cxnId="{F43CA80E-963B-874D-8940-EF51C7FD502F}">
      <dgm:prSet/>
      <dgm:spPr/>
      <dgm:t>
        <a:bodyPr/>
        <a:lstStyle/>
        <a:p>
          <a:endParaRPr lang="it-IT"/>
        </a:p>
      </dgm:t>
    </dgm:pt>
    <dgm:pt modelId="{0CB3C8F5-E1D3-5A49-857C-36CE66259D05}" type="sibTrans" cxnId="{F43CA80E-963B-874D-8940-EF51C7FD502F}">
      <dgm:prSet/>
      <dgm:spPr/>
      <dgm:t>
        <a:bodyPr/>
        <a:lstStyle/>
        <a:p>
          <a:endParaRPr lang="it-IT"/>
        </a:p>
      </dgm:t>
    </dgm:pt>
    <dgm:pt modelId="{16F88BBA-5FDF-4E4F-8EDB-9238E1CFB445}">
      <dgm:prSet phldrT="[Testo]"/>
      <dgm:spPr/>
      <dgm:t>
        <a:bodyPr/>
        <a:lstStyle/>
        <a:p>
          <a:r>
            <a:rPr lang="it-IT" dirty="0" smtClean="0"/>
            <a:t>PIANIFICAZIONE DI SETTORE</a:t>
          </a:r>
          <a:endParaRPr lang="it-IT" dirty="0"/>
        </a:p>
      </dgm:t>
    </dgm:pt>
    <dgm:pt modelId="{93D0BAE8-DF4B-BD4A-ADE0-8DEADAC3AA17}" type="parTrans" cxnId="{13D9B18A-1987-164D-8E13-B4B14E8C1546}">
      <dgm:prSet/>
      <dgm:spPr/>
      <dgm:t>
        <a:bodyPr/>
        <a:lstStyle/>
        <a:p>
          <a:endParaRPr lang="it-IT"/>
        </a:p>
      </dgm:t>
    </dgm:pt>
    <dgm:pt modelId="{1E6F716D-1305-AD45-99C8-F0B318EB7A18}" type="sibTrans" cxnId="{13D9B18A-1987-164D-8E13-B4B14E8C1546}">
      <dgm:prSet/>
      <dgm:spPr/>
      <dgm:t>
        <a:bodyPr/>
        <a:lstStyle/>
        <a:p>
          <a:endParaRPr lang="it-IT"/>
        </a:p>
      </dgm:t>
    </dgm:pt>
    <dgm:pt modelId="{56F25EF2-C8A4-CB4D-B67A-68A0BA021E4A}">
      <dgm:prSet phldrT="[Testo]"/>
      <dgm:spPr/>
      <dgm:t>
        <a:bodyPr/>
        <a:lstStyle/>
        <a:p>
          <a:r>
            <a:rPr lang="it-IT" dirty="0" smtClean="0"/>
            <a:t>PIANIFICAZIONE DI STRATEGIC BUSINESS UNIT</a:t>
          </a:r>
          <a:endParaRPr lang="it-IT" dirty="0"/>
        </a:p>
      </dgm:t>
    </dgm:pt>
    <dgm:pt modelId="{1348E376-69AD-0A44-BF45-8D1B24175F8B}" type="parTrans" cxnId="{012BA0F7-EF46-F44B-A06B-2FC6915A1AFF}">
      <dgm:prSet/>
      <dgm:spPr/>
      <dgm:t>
        <a:bodyPr/>
        <a:lstStyle/>
        <a:p>
          <a:endParaRPr lang="it-IT"/>
        </a:p>
      </dgm:t>
    </dgm:pt>
    <dgm:pt modelId="{ED8CDEA8-6093-4F42-94E6-3B3826682016}" type="sibTrans" cxnId="{012BA0F7-EF46-F44B-A06B-2FC6915A1AFF}">
      <dgm:prSet/>
      <dgm:spPr/>
      <dgm:t>
        <a:bodyPr/>
        <a:lstStyle/>
        <a:p>
          <a:endParaRPr lang="it-IT"/>
        </a:p>
      </dgm:t>
    </dgm:pt>
    <dgm:pt modelId="{72F6CCE1-E82C-8A4D-B56A-0EBE69BA172C}">
      <dgm:prSet phldrT="[Testo]"/>
      <dgm:spPr/>
      <dgm:t>
        <a:bodyPr/>
        <a:lstStyle/>
        <a:p>
          <a:r>
            <a:rPr lang="it-IT" dirty="0" smtClean="0"/>
            <a:t>PIANO ANNUALE DI MARKETING</a:t>
          </a:r>
          <a:endParaRPr lang="it-IT" dirty="0"/>
        </a:p>
      </dgm:t>
    </dgm:pt>
    <dgm:pt modelId="{524E3A0C-FD86-EA49-A8E9-ED226CC3B8B2}" type="parTrans" cxnId="{0F2A16B5-28A5-7B47-9404-B53844FC8A69}">
      <dgm:prSet/>
      <dgm:spPr/>
      <dgm:t>
        <a:bodyPr/>
        <a:lstStyle/>
        <a:p>
          <a:endParaRPr lang="it-IT"/>
        </a:p>
      </dgm:t>
    </dgm:pt>
    <dgm:pt modelId="{2D777970-5B65-124F-A949-F5E1A6F0F537}" type="sibTrans" cxnId="{0F2A16B5-28A5-7B47-9404-B53844FC8A69}">
      <dgm:prSet/>
      <dgm:spPr/>
      <dgm:t>
        <a:bodyPr/>
        <a:lstStyle/>
        <a:p>
          <a:endParaRPr lang="it-IT"/>
        </a:p>
      </dgm:t>
    </dgm:pt>
    <dgm:pt modelId="{6DF4E26C-C773-8F4C-B4F5-CB52BF13288B}" type="pres">
      <dgm:prSet presAssocID="{C3297F5F-DE1D-BC47-818D-E54C91901D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3AEB6B5B-C871-8F4A-B694-F6CF7C810CF1}" type="pres">
      <dgm:prSet presAssocID="{C6BEA6C3-8041-524E-B94C-D0F41593A474}" presName="composite" presStyleCnt="0"/>
      <dgm:spPr/>
    </dgm:pt>
    <dgm:pt modelId="{4B6C8655-C875-854E-A34E-434A4608747E}" type="pres">
      <dgm:prSet presAssocID="{C6BEA6C3-8041-524E-B94C-D0F41593A474}" presName="bentUpArrow1" presStyleLbl="alignImgPlace1" presStyleIdx="0" presStyleCnt="3"/>
      <dgm:spPr/>
    </dgm:pt>
    <dgm:pt modelId="{CA781C4A-FFC6-DE49-BE46-59C709FC8812}" type="pres">
      <dgm:prSet presAssocID="{C6BEA6C3-8041-524E-B94C-D0F41593A474}" presName="ParentText" presStyleLbl="node1" presStyleIdx="0" presStyleCnt="4" custScaleX="2057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BBF23B-0A38-ED43-BAA7-B99C86E84530}" type="pres">
      <dgm:prSet presAssocID="{C6BEA6C3-8041-524E-B94C-D0F41593A47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C6BB43-7884-6C40-A5E8-AD34CE35B862}" type="pres">
      <dgm:prSet presAssocID="{0CB3C8F5-E1D3-5A49-857C-36CE66259D05}" presName="sibTrans" presStyleCnt="0"/>
      <dgm:spPr/>
    </dgm:pt>
    <dgm:pt modelId="{AA0749E5-6EBE-3E4F-BB7A-69D37478BFDE}" type="pres">
      <dgm:prSet presAssocID="{16F88BBA-5FDF-4E4F-8EDB-9238E1CFB445}" presName="composite" presStyleCnt="0"/>
      <dgm:spPr/>
    </dgm:pt>
    <dgm:pt modelId="{87A81A45-2CD5-0841-BA37-01C1A33AD85C}" type="pres">
      <dgm:prSet presAssocID="{16F88BBA-5FDF-4E4F-8EDB-9238E1CFB445}" presName="bentUpArrow1" presStyleLbl="alignImgPlace1" presStyleIdx="1" presStyleCnt="3"/>
      <dgm:spPr/>
    </dgm:pt>
    <dgm:pt modelId="{05C9E2C0-8554-3E4A-B479-D7F676A62885}" type="pres">
      <dgm:prSet presAssocID="{16F88BBA-5FDF-4E4F-8EDB-9238E1CFB445}" presName="ParentText" presStyleLbl="node1" presStyleIdx="1" presStyleCnt="4" custScaleX="2057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8F8FDF-C482-CD4B-B5DD-3F03DB6F3DC3}" type="pres">
      <dgm:prSet presAssocID="{16F88BBA-5FDF-4E4F-8EDB-9238E1CFB44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2507E9-4D6F-1E4B-A0C1-59125AD51DD2}" type="pres">
      <dgm:prSet presAssocID="{1E6F716D-1305-AD45-99C8-F0B318EB7A18}" presName="sibTrans" presStyleCnt="0"/>
      <dgm:spPr/>
    </dgm:pt>
    <dgm:pt modelId="{F4AA75C2-1323-7640-8440-8AAA061F6E70}" type="pres">
      <dgm:prSet presAssocID="{56F25EF2-C8A4-CB4D-B67A-68A0BA021E4A}" presName="composite" presStyleCnt="0"/>
      <dgm:spPr/>
    </dgm:pt>
    <dgm:pt modelId="{E36BC5B1-FA72-004B-9678-E9517430FA52}" type="pres">
      <dgm:prSet presAssocID="{56F25EF2-C8A4-CB4D-B67A-68A0BA021E4A}" presName="bentUpArrow1" presStyleLbl="alignImgPlace1" presStyleIdx="2" presStyleCnt="3"/>
      <dgm:spPr/>
    </dgm:pt>
    <dgm:pt modelId="{1EDE3582-9EBF-0146-B51A-01760E17C085}" type="pres">
      <dgm:prSet presAssocID="{56F25EF2-C8A4-CB4D-B67A-68A0BA021E4A}" presName="ParentText" presStyleLbl="node1" presStyleIdx="2" presStyleCnt="4" custScaleX="2057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96D878-FEEF-0946-920E-FF57EE6E4B60}" type="pres">
      <dgm:prSet presAssocID="{56F25EF2-C8A4-CB4D-B67A-68A0BA021E4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DAF9D8B-98A5-5844-A08E-9C88F06FBE87}" type="pres">
      <dgm:prSet presAssocID="{ED8CDEA8-6093-4F42-94E6-3B3826682016}" presName="sibTrans" presStyleCnt="0"/>
      <dgm:spPr/>
    </dgm:pt>
    <dgm:pt modelId="{DE3B4588-504A-8440-9C87-F64B70B6FB86}" type="pres">
      <dgm:prSet presAssocID="{72F6CCE1-E82C-8A4D-B56A-0EBE69BA172C}" presName="composite" presStyleCnt="0"/>
      <dgm:spPr/>
    </dgm:pt>
    <dgm:pt modelId="{8EEF4355-92FA-8447-9A23-C14E7FC93F3B}" type="pres">
      <dgm:prSet presAssocID="{72F6CCE1-E82C-8A4D-B56A-0EBE69BA172C}" presName="ParentText" presStyleLbl="node1" presStyleIdx="3" presStyleCnt="4" custScaleX="2057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4D7B500-E32B-4B54-B654-9A05DCB4C985}" type="presOf" srcId="{72F6CCE1-E82C-8A4D-B56A-0EBE69BA172C}" destId="{8EEF4355-92FA-8447-9A23-C14E7FC93F3B}" srcOrd="0" destOrd="0" presId="urn:microsoft.com/office/officeart/2005/8/layout/StepDownProcess"/>
    <dgm:cxn modelId="{B1658AE1-70D9-470D-A4B8-6A83BB3CE2BA}" type="presOf" srcId="{C3297F5F-DE1D-BC47-818D-E54C91901DA8}" destId="{6DF4E26C-C773-8F4C-B4F5-CB52BF13288B}" srcOrd="0" destOrd="0" presId="urn:microsoft.com/office/officeart/2005/8/layout/StepDownProcess"/>
    <dgm:cxn modelId="{4E1F43B4-3934-467F-8B1E-A74FA08BA2B3}" type="presOf" srcId="{56F25EF2-C8A4-CB4D-B67A-68A0BA021E4A}" destId="{1EDE3582-9EBF-0146-B51A-01760E17C085}" srcOrd="0" destOrd="0" presId="urn:microsoft.com/office/officeart/2005/8/layout/StepDownProcess"/>
    <dgm:cxn modelId="{13D9B18A-1987-164D-8E13-B4B14E8C1546}" srcId="{C3297F5F-DE1D-BC47-818D-E54C91901DA8}" destId="{16F88BBA-5FDF-4E4F-8EDB-9238E1CFB445}" srcOrd="1" destOrd="0" parTransId="{93D0BAE8-DF4B-BD4A-ADE0-8DEADAC3AA17}" sibTransId="{1E6F716D-1305-AD45-99C8-F0B318EB7A18}"/>
    <dgm:cxn modelId="{F43CA80E-963B-874D-8940-EF51C7FD502F}" srcId="{C3297F5F-DE1D-BC47-818D-E54C91901DA8}" destId="{C6BEA6C3-8041-524E-B94C-D0F41593A474}" srcOrd="0" destOrd="0" parTransId="{C1197FF7-3DD5-8149-BAFA-A2FAD0067250}" sibTransId="{0CB3C8F5-E1D3-5A49-857C-36CE66259D05}"/>
    <dgm:cxn modelId="{012BA0F7-EF46-F44B-A06B-2FC6915A1AFF}" srcId="{C3297F5F-DE1D-BC47-818D-E54C91901DA8}" destId="{56F25EF2-C8A4-CB4D-B67A-68A0BA021E4A}" srcOrd="2" destOrd="0" parTransId="{1348E376-69AD-0A44-BF45-8D1B24175F8B}" sibTransId="{ED8CDEA8-6093-4F42-94E6-3B3826682016}"/>
    <dgm:cxn modelId="{7B490FDF-32A1-4D1E-8642-A05AC88FA75E}" type="presOf" srcId="{16F88BBA-5FDF-4E4F-8EDB-9238E1CFB445}" destId="{05C9E2C0-8554-3E4A-B479-D7F676A62885}" srcOrd="0" destOrd="0" presId="urn:microsoft.com/office/officeart/2005/8/layout/StepDownProcess"/>
    <dgm:cxn modelId="{0F2A16B5-28A5-7B47-9404-B53844FC8A69}" srcId="{C3297F5F-DE1D-BC47-818D-E54C91901DA8}" destId="{72F6CCE1-E82C-8A4D-B56A-0EBE69BA172C}" srcOrd="3" destOrd="0" parTransId="{524E3A0C-FD86-EA49-A8E9-ED226CC3B8B2}" sibTransId="{2D777970-5B65-124F-A949-F5E1A6F0F537}"/>
    <dgm:cxn modelId="{FA4009D1-966E-4682-B542-F8F4780EE546}" type="presOf" srcId="{C6BEA6C3-8041-524E-B94C-D0F41593A474}" destId="{CA781C4A-FFC6-DE49-BE46-59C709FC8812}" srcOrd="0" destOrd="0" presId="urn:microsoft.com/office/officeart/2005/8/layout/StepDownProcess"/>
    <dgm:cxn modelId="{5FD8B733-B9F1-4758-B22A-76866727B728}" type="presParOf" srcId="{6DF4E26C-C773-8F4C-B4F5-CB52BF13288B}" destId="{3AEB6B5B-C871-8F4A-B694-F6CF7C810CF1}" srcOrd="0" destOrd="0" presId="urn:microsoft.com/office/officeart/2005/8/layout/StepDownProcess"/>
    <dgm:cxn modelId="{31EAD68E-C869-4120-80C1-2F0B8E69FEB4}" type="presParOf" srcId="{3AEB6B5B-C871-8F4A-B694-F6CF7C810CF1}" destId="{4B6C8655-C875-854E-A34E-434A4608747E}" srcOrd="0" destOrd="0" presId="urn:microsoft.com/office/officeart/2005/8/layout/StepDownProcess"/>
    <dgm:cxn modelId="{7957AA3D-E02D-4A22-B397-E080D8BB52FC}" type="presParOf" srcId="{3AEB6B5B-C871-8F4A-B694-F6CF7C810CF1}" destId="{CA781C4A-FFC6-DE49-BE46-59C709FC8812}" srcOrd="1" destOrd="0" presId="urn:microsoft.com/office/officeart/2005/8/layout/StepDownProcess"/>
    <dgm:cxn modelId="{36330966-5630-4E95-831A-2CEBE352DAA8}" type="presParOf" srcId="{3AEB6B5B-C871-8F4A-B694-F6CF7C810CF1}" destId="{90BBF23B-0A38-ED43-BAA7-B99C86E84530}" srcOrd="2" destOrd="0" presId="urn:microsoft.com/office/officeart/2005/8/layout/StepDownProcess"/>
    <dgm:cxn modelId="{B154659B-7418-40D7-A018-A7998661F069}" type="presParOf" srcId="{6DF4E26C-C773-8F4C-B4F5-CB52BF13288B}" destId="{E0C6BB43-7884-6C40-A5E8-AD34CE35B862}" srcOrd="1" destOrd="0" presId="urn:microsoft.com/office/officeart/2005/8/layout/StepDownProcess"/>
    <dgm:cxn modelId="{3F113963-1513-48CF-9900-367573409F6A}" type="presParOf" srcId="{6DF4E26C-C773-8F4C-B4F5-CB52BF13288B}" destId="{AA0749E5-6EBE-3E4F-BB7A-69D37478BFDE}" srcOrd="2" destOrd="0" presId="urn:microsoft.com/office/officeart/2005/8/layout/StepDownProcess"/>
    <dgm:cxn modelId="{70B3C073-64ED-4E2D-8A86-B94FB89AA6BB}" type="presParOf" srcId="{AA0749E5-6EBE-3E4F-BB7A-69D37478BFDE}" destId="{87A81A45-2CD5-0841-BA37-01C1A33AD85C}" srcOrd="0" destOrd="0" presId="urn:microsoft.com/office/officeart/2005/8/layout/StepDownProcess"/>
    <dgm:cxn modelId="{7AF7B978-D33E-470C-B50B-144A5BD0344D}" type="presParOf" srcId="{AA0749E5-6EBE-3E4F-BB7A-69D37478BFDE}" destId="{05C9E2C0-8554-3E4A-B479-D7F676A62885}" srcOrd="1" destOrd="0" presId="urn:microsoft.com/office/officeart/2005/8/layout/StepDownProcess"/>
    <dgm:cxn modelId="{1186E8DA-1409-4BB7-8DCB-478B0CD1FD98}" type="presParOf" srcId="{AA0749E5-6EBE-3E4F-BB7A-69D37478BFDE}" destId="{168F8FDF-C482-CD4B-B5DD-3F03DB6F3DC3}" srcOrd="2" destOrd="0" presId="urn:microsoft.com/office/officeart/2005/8/layout/StepDownProcess"/>
    <dgm:cxn modelId="{3A8D8886-D0A5-4998-8CEA-2882390B71B6}" type="presParOf" srcId="{6DF4E26C-C773-8F4C-B4F5-CB52BF13288B}" destId="{612507E9-4D6F-1E4B-A0C1-59125AD51DD2}" srcOrd="3" destOrd="0" presId="urn:microsoft.com/office/officeart/2005/8/layout/StepDownProcess"/>
    <dgm:cxn modelId="{0AAB6CD9-F910-4381-9C33-F1625050EB3E}" type="presParOf" srcId="{6DF4E26C-C773-8F4C-B4F5-CB52BF13288B}" destId="{F4AA75C2-1323-7640-8440-8AAA061F6E70}" srcOrd="4" destOrd="0" presId="urn:microsoft.com/office/officeart/2005/8/layout/StepDownProcess"/>
    <dgm:cxn modelId="{1490FCE6-0CAB-40EE-BC37-B3BBF91E570D}" type="presParOf" srcId="{F4AA75C2-1323-7640-8440-8AAA061F6E70}" destId="{E36BC5B1-FA72-004B-9678-E9517430FA52}" srcOrd="0" destOrd="0" presId="urn:microsoft.com/office/officeart/2005/8/layout/StepDownProcess"/>
    <dgm:cxn modelId="{8DAA3ABC-A0C4-4A29-942B-9829308690A3}" type="presParOf" srcId="{F4AA75C2-1323-7640-8440-8AAA061F6E70}" destId="{1EDE3582-9EBF-0146-B51A-01760E17C085}" srcOrd="1" destOrd="0" presId="urn:microsoft.com/office/officeart/2005/8/layout/StepDownProcess"/>
    <dgm:cxn modelId="{43F50C5E-653A-4BC8-A66C-9C1356042A29}" type="presParOf" srcId="{F4AA75C2-1323-7640-8440-8AAA061F6E70}" destId="{CF96D878-FEEF-0946-920E-FF57EE6E4B60}" srcOrd="2" destOrd="0" presId="urn:microsoft.com/office/officeart/2005/8/layout/StepDownProcess"/>
    <dgm:cxn modelId="{519CA20B-12CF-4BBC-881B-1E2D57F8FB08}" type="presParOf" srcId="{6DF4E26C-C773-8F4C-B4F5-CB52BF13288B}" destId="{EDAF9D8B-98A5-5844-A08E-9C88F06FBE87}" srcOrd="5" destOrd="0" presId="urn:microsoft.com/office/officeart/2005/8/layout/StepDownProcess"/>
    <dgm:cxn modelId="{642EB5D6-F87E-47E5-99C5-F8B0AC881B3E}" type="presParOf" srcId="{6DF4E26C-C773-8F4C-B4F5-CB52BF13288B}" destId="{DE3B4588-504A-8440-9C87-F64B70B6FB86}" srcOrd="6" destOrd="0" presId="urn:microsoft.com/office/officeart/2005/8/layout/StepDownProcess"/>
    <dgm:cxn modelId="{F6160E88-B327-4A9C-995C-1ED08388048B}" type="presParOf" srcId="{DE3B4588-504A-8440-9C87-F64B70B6FB86}" destId="{8EEF4355-92FA-8447-9A23-C14E7FC93F3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D4545-C313-2648-A1A6-3FDE7FDC8E90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320E382-B47F-084F-B656-6F54574603BF}">
      <dgm:prSet phldrT="[Testo]"/>
      <dgm:spPr/>
      <dgm:t>
        <a:bodyPr/>
        <a:lstStyle/>
        <a:p>
          <a:r>
            <a:rPr lang="it-IT" b="1" dirty="0" smtClean="0"/>
            <a:t>INTRODUZIONE</a:t>
          </a:r>
          <a:endParaRPr lang="it-IT" b="1" dirty="0"/>
        </a:p>
      </dgm:t>
    </dgm:pt>
    <dgm:pt modelId="{AF937C03-FBEA-4B48-8256-264B5E79C2D9}" type="parTrans" cxnId="{D7827C9A-864E-3042-BD48-19E4AA5EC8CF}">
      <dgm:prSet/>
      <dgm:spPr/>
      <dgm:t>
        <a:bodyPr/>
        <a:lstStyle/>
        <a:p>
          <a:endParaRPr lang="it-IT" b="1" dirty="0"/>
        </a:p>
      </dgm:t>
    </dgm:pt>
    <dgm:pt modelId="{A6B9B0EF-57F1-C647-A051-501A1D17A44C}" type="sibTrans" cxnId="{D7827C9A-864E-3042-BD48-19E4AA5EC8CF}">
      <dgm:prSet/>
      <dgm:spPr/>
      <dgm:t>
        <a:bodyPr/>
        <a:lstStyle/>
        <a:p>
          <a:endParaRPr lang="it-IT" b="1" dirty="0"/>
        </a:p>
      </dgm:t>
    </dgm:pt>
    <dgm:pt modelId="{B500E4D9-6111-3245-BB92-D42A83854079}">
      <dgm:prSet phldrT="[Testo]"/>
      <dgm:spPr/>
      <dgm:t>
        <a:bodyPr/>
        <a:lstStyle/>
        <a:p>
          <a:r>
            <a:rPr lang="it-IT" b="1" dirty="0" smtClean="0"/>
            <a:t>VALUTAZIONE DELLA STORIA DI PRODOTTO </a:t>
          </a:r>
          <a:endParaRPr lang="it-IT" b="1" dirty="0"/>
        </a:p>
      </dgm:t>
    </dgm:pt>
    <dgm:pt modelId="{53E052CB-500F-8A41-8ABC-AE6B6453A4F4}" type="parTrans" cxnId="{E4085226-1B10-574D-B382-5DF00540E23B}">
      <dgm:prSet/>
      <dgm:spPr/>
      <dgm:t>
        <a:bodyPr/>
        <a:lstStyle/>
        <a:p>
          <a:endParaRPr lang="it-IT" b="1" dirty="0"/>
        </a:p>
      </dgm:t>
    </dgm:pt>
    <dgm:pt modelId="{FEF98A0E-9013-E440-AF7F-DF90A4635735}" type="sibTrans" cxnId="{E4085226-1B10-574D-B382-5DF00540E23B}">
      <dgm:prSet/>
      <dgm:spPr/>
      <dgm:t>
        <a:bodyPr/>
        <a:lstStyle/>
        <a:p>
          <a:endParaRPr lang="it-IT" b="1" dirty="0"/>
        </a:p>
      </dgm:t>
    </dgm:pt>
    <dgm:pt modelId="{96205A55-B43E-AD43-926A-72E836D5BD32}">
      <dgm:prSet phldrT="[Testo]"/>
      <dgm:spPr/>
      <dgm:t>
        <a:bodyPr/>
        <a:lstStyle/>
        <a:p>
          <a:r>
            <a:rPr lang="it-IT" b="1" dirty="0" smtClean="0"/>
            <a:t>ANALISI DELLA SITUAZIONE</a:t>
          </a:r>
          <a:endParaRPr lang="it-IT" b="1" dirty="0"/>
        </a:p>
      </dgm:t>
    </dgm:pt>
    <dgm:pt modelId="{3F16B54B-D3B8-BC40-9247-F9AB7D6EB074}" type="parTrans" cxnId="{384EC040-8B88-A946-B20F-68CCA5B22808}">
      <dgm:prSet/>
      <dgm:spPr/>
      <dgm:t>
        <a:bodyPr/>
        <a:lstStyle/>
        <a:p>
          <a:endParaRPr lang="it-IT" b="1" dirty="0"/>
        </a:p>
      </dgm:t>
    </dgm:pt>
    <dgm:pt modelId="{B5358815-783B-A14D-B864-E20041DF7F0F}" type="sibTrans" cxnId="{384EC040-8B88-A946-B20F-68CCA5B22808}">
      <dgm:prSet/>
      <dgm:spPr/>
      <dgm:t>
        <a:bodyPr/>
        <a:lstStyle/>
        <a:p>
          <a:endParaRPr lang="it-IT" b="1" dirty="0"/>
        </a:p>
      </dgm:t>
    </dgm:pt>
    <dgm:pt modelId="{A889597D-1D06-CA4E-AD0B-EF66FFE9B598}">
      <dgm:prSet phldrT="[Testo]"/>
      <dgm:spPr/>
      <dgm:t>
        <a:bodyPr/>
        <a:lstStyle/>
        <a:p>
          <a:r>
            <a:rPr lang="it-IT" b="1" dirty="0" smtClean="0"/>
            <a:t>IPOTESI DI PIANIFICAZIONE</a:t>
          </a:r>
          <a:endParaRPr lang="it-IT" b="1" dirty="0"/>
        </a:p>
      </dgm:t>
    </dgm:pt>
    <dgm:pt modelId="{28FA6DA5-818D-C440-AB06-C9805FAF6DDB}" type="parTrans" cxnId="{71F3FAF1-B238-864F-81F3-87F3D48A9D9B}">
      <dgm:prSet/>
      <dgm:spPr/>
      <dgm:t>
        <a:bodyPr/>
        <a:lstStyle/>
        <a:p>
          <a:endParaRPr lang="it-IT" b="1" dirty="0"/>
        </a:p>
      </dgm:t>
    </dgm:pt>
    <dgm:pt modelId="{AEB9F32B-9BDC-1D4D-90F0-B92A076445D3}" type="sibTrans" cxnId="{71F3FAF1-B238-864F-81F3-87F3D48A9D9B}">
      <dgm:prSet/>
      <dgm:spPr/>
      <dgm:t>
        <a:bodyPr/>
        <a:lstStyle/>
        <a:p>
          <a:endParaRPr lang="it-IT" b="1" dirty="0"/>
        </a:p>
      </dgm:t>
    </dgm:pt>
    <dgm:pt modelId="{0EAE4F5D-B853-1C45-A207-51BF3135ED12}">
      <dgm:prSet phldrT="[Testo]"/>
      <dgm:spPr/>
      <dgm:t>
        <a:bodyPr/>
        <a:lstStyle/>
        <a:p>
          <a:r>
            <a:rPr lang="it-IT" b="1" dirty="0" smtClean="0"/>
            <a:t>ANALISI DELLO SCENARIO</a:t>
          </a:r>
          <a:endParaRPr lang="it-IT" b="1" dirty="0"/>
        </a:p>
      </dgm:t>
    </dgm:pt>
    <dgm:pt modelId="{8EB3EB6D-1350-3248-AF04-B25267C3C2A2}" type="parTrans" cxnId="{272BFFBB-13F6-724D-B7C7-A34DE84393DE}">
      <dgm:prSet/>
      <dgm:spPr/>
      <dgm:t>
        <a:bodyPr/>
        <a:lstStyle/>
        <a:p>
          <a:endParaRPr lang="it-IT" b="1" dirty="0"/>
        </a:p>
      </dgm:t>
    </dgm:pt>
    <dgm:pt modelId="{0979068D-6A46-0E4A-A5AF-9057315DEA5E}" type="sibTrans" cxnId="{272BFFBB-13F6-724D-B7C7-A34DE84393DE}">
      <dgm:prSet/>
      <dgm:spPr/>
      <dgm:t>
        <a:bodyPr/>
        <a:lstStyle/>
        <a:p>
          <a:endParaRPr lang="it-IT" b="1" dirty="0"/>
        </a:p>
      </dgm:t>
    </dgm:pt>
    <dgm:pt modelId="{B4AC108D-44F1-9D4F-A8D1-71B61EFE310C}">
      <dgm:prSet phldrT="[Testo]"/>
      <dgm:spPr/>
      <dgm:t>
        <a:bodyPr/>
        <a:lstStyle/>
        <a:p>
          <a:r>
            <a:rPr lang="it-IT" b="1" dirty="0" smtClean="0"/>
            <a:t>OBIETTIVI DI MARKETING</a:t>
          </a:r>
          <a:endParaRPr lang="it-IT" b="1" dirty="0"/>
        </a:p>
      </dgm:t>
    </dgm:pt>
    <dgm:pt modelId="{66CE5583-5AD5-4D41-A88D-32302FBD7D03}" type="parTrans" cxnId="{B7C9C690-CBDD-AC4B-B1AC-1007019EAA8A}">
      <dgm:prSet/>
      <dgm:spPr/>
      <dgm:t>
        <a:bodyPr/>
        <a:lstStyle/>
        <a:p>
          <a:endParaRPr lang="it-IT" b="1" dirty="0"/>
        </a:p>
      </dgm:t>
    </dgm:pt>
    <dgm:pt modelId="{CE3A4DCC-777E-1B43-B28A-19D2E23356CE}" type="sibTrans" cxnId="{B7C9C690-CBDD-AC4B-B1AC-1007019EAA8A}">
      <dgm:prSet/>
      <dgm:spPr/>
      <dgm:t>
        <a:bodyPr/>
        <a:lstStyle/>
        <a:p>
          <a:endParaRPr lang="it-IT" b="1" dirty="0"/>
        </a:p>
      </dgm:t>
    </dgm:pt>
    <dgm:pt modelId="{0E13860E-E8C1-C24E-808F-FF6827E683F2}">
      <dgm:prSet phldrT="[Testo]"/>
      <dgm:spPr/>
      <dgm:t>
        <a:bodyPr/>
        <a:lstStyle/>
        <a:p>
          <a:r>
            <a:rPr lang="it-IT" b="1" dirty="0" smtClean="0"/>
            <a:t>STRATEGIE DI MARKETING</a:t>
          </a:r>
          <a:endParaRPr lang="it-IT" b="1" dirty="0"/>
        </a:p>
      </dgm:t>
    </dgm:pt>
    <dgm:pt modelId="{92325F7E-C7D6-EC4E-9C5C-D0A4C9140C59}" type="parTrans" cxnId="{56638350-4B28-8D49-A417-FC4323643713}">
      <dgm:prSet/>
      <dgm:spPr/>
      <dgm:t>
        <a:bodyPr/>
        <a:lstStyle/>
        <a:p>
          <a:endParaRPr lang="it-IT" b="1" dirty="0"/>
        </a:p>
      </dgm:t>
    </dgm:pt>
    <dgm:pt modelId="{EC12DF87-C2DB-F54F-AB0E-497234A6F630}" type="sibTrans" cxnId="{56638350-4B28-8D49-A417-FC4323643713}">
      <dgm:prSet/>
      <dgm:spPr/>
      <dgm:t>
        <a:bodyPr/>
        <a:lstStyle/>
        <a:p>
          <a:endParaRPr lang="it-IT" b="1" dirty="0"/>
        </a:p>
      </dgm:t>
    </dgm:pt>
    <dgm:pt modelId="{41DF8BC2-9489-E54F-B09B-B7A0403397C4}">
      <dgm:prSet phldrT="[Testo]"/>
      <dgm:spPr/>
      <dgm:t>
        <a:bodyPr/>
        <a:lstStyle/>
        <a:p>
          <a:r>
            <a:rPr lang="it-IT" b="1" dirty="0" smtClean="0"/>
            <a:t>PROGRAMMI DI MARKETING</a:t>
          </a:r>
          <a:endParaRPr lang="it-IT" b="1" dirty="0"/>
        </a:p>
      </dgm:t>
    </dgm:pt>
    <dgm:pt modelId="{4787FC3D-80B2-1942-B6F0-D4364F852634}" type="parTrans" cxnId="{8E40D59A-2278-D846-AE96-1AE600FF433F}">
      <dgm:prSet/>
      <dgm:spPr/>
      <dgm:t>
        <a:bodyPr/>
        <a:lstStyle/>
        <a:p>
          <a:endParaRPr lang="it-IT" b="1" dirty="0"/>
        </a:p>
      </dgm:t>
    </dgm:pt>
    <dgm:pt modelId="{247745EF-ED7E-2447-B348-C16A1693B78B}" type="sibTrans" cxnId="{8E40D59A-2278-D846-AE96-1AE600FF433F}">
      <dgm:prSet/>
      <dgm:spPr/>
      <dgm:t>
        <a:bodyPr/>
        <a:lstStyle/>
        <a:p>
          <a:endParaRPr lang="it-IT" b="1" dirty="0"/>
        </a:p>
      </dgm:t>
    </dgm:pt>
    <dgm:pt modelId="{4E78358A-5EE2-4C44-81A4-5F8508ED6325}">
      <dgm:prSet phldrT="[Testo]"/>
      <dgm:spPr/>
      <dgm:t>
        <a:bodyPr/>
        <a:lstStyle/>
        <a:p>
          <a:r>
            <a:rPr lang="it-IT" b="1" dirty="0" smtClean="0"/>
            <a:t>DOCUMENTI FINANZIARI</a:t>
          </a:r>
          <a:endParaRPr lang="it-IT" b="1" dirty="0"/>
        </a:p>
      </dgm:t>
    </dgm:pt>
    <dgm:pt modelId="{CDCAF0E0-77A1-134B-B326-B526F59FC03D}" type="parTrans" cxnId="{7E293E0C-703E-5D48-BE07-FAD400B85232}">
      <dgm:prSet/>
      <dgm:spPr/>
      <dgm:t>
        <a:bodyPr/>
        <a:lstStyle/>
        <a:p>
          <a:endParaRPr lang="it-IT" b="1" dirty="0"/>
        </a:p>
      </dgm:t>
    </dgm:pt>
    <dgm:pt modelId="{0C951800-B98E-2A4D-87DE-D33BA4F4ADA2}" type="sibTrans" cxnId="{7E293E0C-703E-5D48-BE07-FAD400B85232}">
      <dgm:prSet/>
      <dgm:spPr/>
      <dgm:t>
        <a:bodyPr/>
        <a:lstStyle/>
        <a:p>
          <a:endParaRPr lang="it-IT" b="1" dirty="0"/>
        </a:p>
      </dgm:t>
    </dgm:pt>
    <dgm:pt modelId="{A717C641-AE78-1941-8D2C-D3048FFD99A3}">
      <dgm:prSet phldrT="[Testo]"/>
      <dgm:spPr/>
      <dgm:t>
        <a:bodyPr/>
        <a:lstStyle/>
        <a:p>
          <a:r>
            <a:rPr lang="it-IT" b="1" dirty="0" smtClean="0"/>
            <a:t>CONTROLLI</a:t>
          </a:r>
          <a:endParaRPr lang="it-IT" b="1" dirty="0"/>
        </a:p>
      </dgm:t>
    </dgm:pt>
    <dgm:pt modelId="{127656EE-E048-DA4B-8694-581F365416A4}" type="parTrans" cxnId="{99D202ED-1CFA-CD4A-860D-217223EB62AA}">
      <dgm:prSet/>
      <dgm:spPr/>
      <dgm:t>
        <a:bodyPr/>
        <a:lstStyle/>
        <a:p>
          <a:endParaRPr lang="it-IT" b="1" dirty="0"/>
        </a:p>
      </dgm:t>
    </dgm:pt>
    <dgm:pt modelId="{2348C39F-D214-7340-BD33-1B18F5724EBA}" type="sibTrans" cxnId="{99D202ED-1CFA-CD4A-860D-217223EB62AA}">
      <dgm:prSet/>
      <dgm:spPr/>
      <dgm:t>
        <a:bodyPr/>
        <a:lstStyle/>
        <a:p>
          <a:endParaRPr lang="it-IT" b="1" dirty="0"/>
        </a:p>
      </dgm:t>
    </dgm:pt>
    <dgm:pt modelId="{2A74F9BD-5BE3-6143-BC08-AE54AE7F1365}">
      <dgm:prSet phldrT="[Testo]"/>
      <dgm:spPr/>
      <dgm:t>
        <a:bodyPr/>
        <a:lstStyle/>
        <a:p>
          <a:r>
            <a:rPr lang="it-IT" b="1" dirty="0" smtClean="0"/>
            <a:t>PIANI DI EMERGENZA</a:t>
          </a:r>
          <a:endParaRPr lang="it-IT" b="1" dirty="0"/>
        </a:p>
      </dgm:t>
    </dgm:pt>
    <dgm:pt modelId="{C3406DF1-39DE-2840-A83A-EC141EFA37EC}" type="parTrans" cxnId="{6C2412A0-2396-D743-9495-9614EE007936}">
      <dgm:prSet/>
      <dgm:spPr/>
      <dgm:t>
        <a:bodyPr/>
        <a:lstStyle/>
        <a:p>
          <a:endParaRPr lang="it-IT" b="1" dirty="0"/>
        </a:p>
      </dgm:t>
    </dgm:pt>
    <dgm:pt modelId="{0E13BB18-C997-F042-B3BD-D0D0906048B9}" type="sibTrans" cxnId="{6C2412A0-2396-D743-9495-9614EE007936}">
      <dgm:prSet/>
      <dgm:spPr/>
      <dgm:t>
        <a:bodyPr/>
        <a:lstStyle/>
        <a:p>
          <a:endParaRPr lang="it-IT" b="1" dirty="0"/>
        </a:p>
      </dgm:t>
    </dgm:pt>
    <dgm:pt modelId="{9049004C-B29A-114A-87D3-D9571BD1D23D}" type="pres">
      <dgm:prSet presAssocID="{457D4545-C313-2648-A1A6-3FDE7FDC8E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39522A6A-DDF7-694D-AD2C-DB4497729690}" type="pres">
      <dgm:prSet presAssocID="{B320E382-B47F-084F-B656-6F54574603BF}" presName="thickLine" presStyleLbl="alignNode1" presStyleIdx="0" presStyleCnt="8"/>
      <dgm:spPr/>
    </dgm:pt>
    <dgm:pt modelId="{3C789105-915A-CB4E-94D2-57C41067095F}" type="pres">
      <dgm:prSet presAssocID="{B320E382-B47F-084F-B656-6F54574603BF}" presName="horz1" presStyleCnt="0"/>
      <dgm:spPr/>
    </dgm:pt>
    <dgm:pt modelId="{C52E20FF-EA0A-E046-9E03-60D6B659B003}" type="pres">
      <dgm:prSet presAssocID="{B320E382-B47F-084F-B656-6F54574603BF}" presName="tx1" presStyleLbl="revTx" presStyleIdx="0" presStyleCnt="11" custScaleX="192062"/>
      <dgm:spPr/>
      <dgm:t>
        <a:bodyPr/>
        <a:lstStyle/>
        <a:p>
          <a:endParaRPr lang="it-IT"/>
        </a:p>
      </dgm:t>
    </dgm:pt>
    <dgm:pt modelId="{9C67C32D-452C-9343-9B25-7423E5F46D79}" type="pres">
      <dgm:prSet presAssocID="{B320E382-B47F-084F-B656-6F54574603BF}" presName="vert1" presStyleCnt="0"/>
      <dgm:spPr/>
    </dgm:pt>
    <dgm:pt modelId="{ED5B41BA-41C3-7347-B83D-36B22BF08ECA}" type="pres">
      <dgm:prSet presAssocID="{0EAE4F5D-B853-1C45-A207-51BF3135ED12}" presName="thickLine" presStyleLbl="alignNode1" presStyleIdx="1" presStyleCnt="8"/>
      <dgm:spPr/>
    </dgm:pt>
    <dgm:pt modelId="{D128493D-E31D-3A49-95D2-4167E49FAF88}" type="pres">
      <dgm:prSet presAssocID="{0EAE4F5D-B853-1C45-A207-51BF3135ED12}" presName="horz1" presStyleCnt="0"/>
      <dgm:spPr/>
    </dgm:pt>
    <dgm:pt modelId="{8BFCCC8E-4C4F-A94B-BDB4-3381B95E62F6}" type="pres">
      <dgm:prSet presAssocID="{0EAE4F5D-B853-1C45-A207-51BF3135ED12}" presName="tx1" presStyleLbl="revTx" presStyleIdx="1" presStyleCnt="11" custScaleX="184747"/>
      <dgm:spPr/>
      <dgm:t>
        <a:bodyPr/>
        <a:lstStyle/>
        <a:p>
          <a:endParaRPr lang="it-IT"/>
        </a:p>
      </dgm:t>
    </dgm:pt>
    <dgm:pt modelId="{79CE4D87-28CB-A644-B8BA-1143523362A1}" type="pres">
      <dgm:prSet presAssocID="{0EAE4F5D-B853-1C45-A207-51BF3135ED12}" presName="vert1" presStyleCnt="0"/>
      <dgm:spPr/>
    </dgm:pt>
    <dgm:pt modelId="{D69D706A-C160-6D43-AC61-B8D15A1EF5D4}" type="pres">
      <dgm:prSet presAssocID="{B500E4D9-6111-3245-BB92-D42A83854079}" presName="vertSpace2a" presStyleCnt="0"/>
      <dgm:spPr/>
    </dgm:pt>
    <dgm:pt modelId="{AFF76640-2771-F342-A774-72B94E9110F8}" type="pres">
      <dgm:prSet presAssocID="{B500E4D9-6111-3245-BB92-D42A83854079}" presName="horz2" presStyleCnt="0"/>
      <dgm:spPr/>
    </dgm:pt>
    <dgm:pt modelId="{0A392651-BAA9-1642-8F52-CFD55521775B}" type="pres">
      <dgm:prSet presAssocID="{B500E4D9-6111-3245-BB92-D42A83854079}" presName="horzSpace2" presStyleCnt="0"/>
      <dgm:spPr/>
    </dgm:pt>
    <dgm:pt modelId="{066D24C0-27F9-EF4B-8D84-E981FF5D2D89}" type="pres">
      <dgm:prSet presAssocID="{B500E4D9-6111-3245-BB92-D42A83854079}" presName="tx2" presStyleLbl="revTx" presStyleIdx="2" presStyleCnt="11"/>
      <dgm:spPr/>
      <dgm:t>
        <a:bodyPr/>
        <a:lstStyle/>
        <a:p>
          <a:endParaRPr lang="it-IT"/>
        </a:p>
      </dgm:t>
    </dgm:pt>
    <dgm:pt modelId="{0CE67D9A-1790-1648-B3B3-E252F7A859F1}" type="pres">
      <dgm:prSet presAssocID="{B500E4D9-6111-3245-BB92-D42A83854079}" presName="vert2" presStyleCnt="0"/>
      <dgm:spPr/>
    </dgm:pt>
    <dgm:pt modelId="{E1084F83-E324-C349-8887-F957097851C0}" type="pres">
      <dgm:prSet presAssocID="{B500E4D9-6111-3245-BB92-D42A83854079}" presName="thinLine2b" presStyleLbl="callout" presStyleIdx="0" presStyleCnt="3"/>
      <dgm:spPr/>
    </dgm:pt>
    <dgm:pt modelId="{6FFB1589-487D-5B4A-8B0E-B7D6BF71419C}" type="pres">
      <dgm:prSet presAssocID="{B500E4D9-6111-3245-BB92-D42A83854079}" presName="vertSpace2b" presStyleCnt="0"/>
      <dgm:spPr/>
    </dgm:pt>
    <dgm:pt modelId="{A9935812-BEA7-1F43-9CA1-ABE48677F647}" type="pres">
      <dgm:prSet presAssocID="{96205A55-B43E-AD43-926A-72E836D5BD32}" presName="horz2" presStyleCnt="0"/>
      <dgm:spPr/>
    </dgm:pt>
    <dgm:pt modelId="{0CFEA9CA-9390-E940-89BF-A1E90CD74E93}" type="pres">
      <dgm:prSet presAssocID="{96205A55-B43E-AD43-926A-72E836D5BD32}" presName="horzSpace2" presStyleCnt="0"/>
      <dgm:spPr/>
    </dgm:pt>
    <dgm:pt modelId="{BBE6FA84-2600-1940-AA11-CD6DC2CA15EE}" type="pres">
      <dgm:prSet presAssocID="{96205A55-B43E-AD43-926A-72E836D5BD32}" presName="tx2" presStyleLbl="revTx" presStyleIdx="3" presStyleCnt="11"/>
      <dgm:spPr/>
      <dgm:t>
        <a:bodyPr/>
        <a:lstStyle/>
        <a:p>
          <a:endParaRPr lang="it-IT"/>
        </a:p>
      </dgm:t>
    </dgm:pt>
    <dgm:pt modelId="{922392CA-04F9-3041-9F0F-982E80FFCB8F}" type="pres">
      <dgm:prSet presAssocID="{96205A55-B43E-AD43-926A-72E836D5BD32}" presName="vert2" presStyleCnt="0"/>
      <dgm:spPr/>
    </dgm:pt>
    <dgm:pt modelId="{F0A36D5C-65EE-A042-A4B2-A1AA41E9F79E}" type="pres">
      <dgm:prSet presAssocID="{96205A55-B43E-AD43-926A-72E836D5BD32}" presName="thinLine2b" presStyleLbl="callout" presStyleIdx="1" presStyleCnt="3"/>
      <dgm:spPr/>
    </dgm:pt>
    <dgm:pt modelId="{7471E48F-637D-ED44-B32C-173FE62DBCB0}" type="pres">
      <dgm:prSet presAssocID="{96205A55-B43E-AD43-926A-72E836D5BD32}" presName="vertSpace2b" presStyleCnt="0"/>
      <dgm:spPr/>
    </dgm:pt>
    <dgm:pt modelId="{2118F09D-0350-D445-8BF4-00042F680DE8}" type="pres">
      <dgm:prSet presAssocID="{A889597D-1D06-CA4E-AD0B-EF66FFE9B598}" presName="horz2" presStyleCnt="0"/>
      <dgm:spPr/>
    </dgm:pt>
    <dgm:pt modelId="{66FD20CE-705F-9F4F-A956-E9F6F08C61FC}" type="pres">
      <dgm:prSet presAssocID="{A889597D-1D06-CA4E-AD0B-EF66FFE9B598}" presName="horzSpace2" presStyleCnt="0"/>
      <dgm:spPr/>
    </dgm:pt>
    <dgm:pt modelId="{124306AF-C87F-D14D-BCCE-054A8CABB0E9}" type="pres">
      <dgm:prSet presAssocID="{A889597D-1D06-CA4E-AD0B-EF66FFE9B598}" presName="tx2" presStyleLbl="revTx" presStyleIdx="4" presStyleCnt="11"/>
      <dgm:spPr/>
      <dgm:t>
        <a:bodyPr/>
        <a:lstStyle/>
        <a:p>
          <a:endParaRPr lang="it-IT"/>
        </a:p>
      </dgm:t>
    </dgm:pt>
    <dgm:pt modelId="{3D8470AC-F8E0-1142-BB7E-A1EF41CA68AF}" type="pres">
      <dgm:prSet presAssocID="{A889597D-1D06-CA4E-AD0B-EF66FFE9B598}" presName="vert2" presStyleCnt="0"/>
      <dgm:spPr/>
    </dgm:pt>
    <dgm:pt modelId="{52C5C44D-9A27-F148-93EA-133A7A366E70}" type="pres">
      <dgm:prSet presAssocID="{A889597D-1D06-CA4E-AD0B-EF66FFE9B598}" presName="thinLine2b" presStyleLbl="callout" presStyleIdx="2" presStyleCnt="3"/>
      <dgm:spPr/>
    </dgm:pt>
    <dgm:pt modelId="{30BB2556-5761-5444-B032-876CE2721F1E}" type="pres">
      <dgm:prSet presAssocID="{A889597D-1D06-CA4E-AD0B-EF66FFE9B598}" presName="vertSpace2b" presStyleCnt="0"/>
      <dgm:spPr/>
    </dgm:pt>
    <dgm:pt modelId="{6504477C-6668-DE4C-9FD1-EBBEAB511E37}" type="pres">
      <dgm:prSet presAssocID="{B4AC108D-44F1-9D4F-A8D1-71B61EFE310C}" presName="thickLine" presStyleLbl="alignNode1" presStyleIdx="2" presStyleCnt="8"/>
      <dgm:spPr/>
    </dgm:pt>
    <dgm:pt modelId="{EB3BE6AD-8F7B-5D4A-8289-7F4931FA56D1}" type="pres">
      <dgm:prSet presAssocID="{B4AC108D-44F1-9D4F-A8D1-71B61EFE310C}" presName="horz1" presStyleCnt="0"/>
      <dgm:spPr/>
    </dgm:pt>
    <dgm:pt modelId="{7A6D7394-949E-9048-9AFB-BA03B2F813EE}" type="pres">
      <dgm:prSet presAssocID="{B4AC108D-44F1-9D4F-A8D1-71B61EFE310C}" presName="tx1" presStyleLbl="revTx" presStyleIdx="5" presStyleCnt="11" custScaleX="256103"/>
      <dgm:spPr/>
      <dgm:t>
        <a:bodyPr/>
        <a:lstStyle/>
        <a:p>
          <a:endParaRPr lang="it-IT"/>
        </a:p>
      </dgm:t>
    </dgm:pt>
    <dgm:pt modelId="{541C4B2C-32DE-C341-9BAA-1592C4F4534F}" type="pres">
      <dgm:prSet presAssocID="{B4AC108D-44F1-9D4F-A8D1-71B61EFE310C}" presName="vert1" presStyleCnt="0"/>
      <dgm:spPr/>
    </dgm:pt>
    <dgm:pt modelId="{F3B58649-BDA6-7444-AD86-20D41A6A02A1}" type="pres">
      <dgm:prSet presAssocID="{0E13860E-E8C1-C24E-808F-FF6827E683F2}" presName="thickLine" presStyleLbl="alignNode1" presStyleIdx="3" presStyleCnt="8"/>
      <dgm:spPr/>
    </dgm:pt>
    <dgm:pt modelId="{7B68E82B-A944-284B-9831-C770F5C9F090}" type="pres">
      <dgm:prSet presAssocID="{0E13860E-E8C1-C24E-808F-FF6827E683F2}" presName="horz1" presStyleCnt="0"/>
      <dgm:spPr/>
    </dgm:pt>
    <dgm:pt modelId="{0F0715FF-5B51-6E40-9C91-520C7A2B1C0C}" type="pres">
      <dgm:prSet presAssocID="{0E13860E-E8C1-C24E-808F-FF6827E683F2}" presName="tx1" presStyleLbl="revTx" presStyleIdx="6" presStyleCnt="11" custScaleX="239267"/>
      <dgm:spPr/>
      <dgm:t>
        <a:bodyPr/>
        <a:lstStyle/>
        <a:p>
          <a:endParaRPr lang="it-IT"/>
        </a:p>
      </dgm:t>
    </dgm:pt>
    <dgm:pt modelId="{B7706642-E7A1-3D49-B270-DFC660BE870F}" type="pres">
      <dgm:prSet presAssocID="{0E13860E-E8C1-C24E-808F-FF6827E683F2}" presName="vert1" presStyleCnt="0"/>
      <dgm:spPr/>
    </dgm:pt>
    <dgm:pt modelId="{6730B033-17E2-474B-8DA2-DE8B683CACF5}" type="pres">
      <dgm:prSet presAssocID="{41DF8BC2-9489-E54F-B09B-B7A0403397C4}" presName="thickLine" presStyleLbl="alignNode1" presStyleIdx="4" presStyleCnt="8"/>
      <dgm:spPr/>
    </dgm:pt>
    <dgm:pt modelId="{FAA8DAC6-D989-5E4A-945E-2B1A1B9943C1}" type="pres">
      <dgm:prSet presAssocID="{41DF8BC2-9489-E54F-B09B-B7A0403397C4}" presName="horz1" presStyleCnt="0"/>
      <dgm:spPr/>
    </dgm:pt>
    <dgm:pt modelId="{CCA14E3C-D98A-BB4F-BB25-FD8CA50461D3}" type="pres">
      <dgm:prSet presAssocID="{41DF8BC2-9489-E54F-B09B-B7A0403397C4}" presName="tx1" presStyleLbl="revTx" presStyleIdx="7" presStyleCnt="11" custScaleX="247685"/>
      <dgm:spPr/>
      <dgm:t>
        <a:bodyPr/>
        <a:lstStyle/>
        <a:p>
          <a:endParaRPr lang="it-IT"/>
        </a:p>
      </dgm:t>
    </dgm:pt>
    <dgm:pt modelId="{67E5BB5E-7908-314D-9C01-AD44AB886C53}" type="pres">
      <dgm:prSet presAssocID="{41DF8BC2-9489-E54F-B09B-B7A0403397C4}" presName="vert1" presStyleCnt="0"/>
      <dgm:spPr/>
    </dgm:pt>
    <dgm:pt modelId="{7AA1076A-3DC7-AE47-A0AC-45E199F66A6C}" type="pres">
      <dgm:prSet presAssocID="{4E78358A-5EE2-4C44-81A4-5F8508ED6325}" presName="thickLine" presStyleLbl="alignNode1" presStyleIdx="5" presStyleCnt="8"/>
      <dgm:spPr/>
    </dgm:pt>
    <dgm:pt modelId="{7562CBEC-5087-FD41-B3F7-4AE6351C022A}" type="pres">
      <dgm:prSet presAssocID="{4E78358A-5EE2-4C44-81A4-5F8508ED6325}" presName="horz1" presStyleCnt="0"/>
      <dgm:spPr/>
    </dgm:pt>
    <dgm:pt modelId="{7283B619-52FC-E643-9666-9898F07E925D}" type="pres">
      <dgm:prSet presAssocID="{4E78358A-5EE2-4C44-81A4-5F8508ED6325}" presName="tx1" presStyleLbl="revTx" presStyleIdx="8" presStyleCnt="11" custScaleX="180340"/>
      <dgm:spPr/>
      <dgm:t>
        <a:bodyPr/>
        <a:lstStyle/>
        <a:p>
          <a:endParaRPr lang="it-IT"/>
        </a:p>
      </dgm:t>
    </dgm:pt>
    <dgm:pt modelId="{1D63FBFD-C388-4F4B-9090-8079396B849B}" type="pres">
      <dgm:prSet presAssocID="{4E78358A-5EE2-4C44-81A4-5F8508ED6325}" presName="vert1" presStyleCnt="0"/>
      <dgm:spPr/>
    </dgm:pt>
    <dgm:pt modelId="{174DE80D-BAF0-0943-801E-60D7FE89AE05}" type="pres">
      <dgm:prSet presAssocID="{A717C641-AE78-1941-8D2C-D3048FFD99A3}" presName="thickLine" presStyleLbl="alignNode1" presStyleIdx="6" presStyleCnt="8"/>
      <dgm:spPr/>
    </dgm:pt>
    <dgm:pt modelId="{E867B621-2656-BE41-87DB-305E4FEA1E0A}" type="pres">
      <dgm:prSet presAssocID="{A717C641-AE78-1941-8D2C-D3048FFD99A3}" presName="horz1" presStyleCnt="0"/>
      <dgm:spPr/>
    </dgm:pt>
    <dgm:pt modelId="{7B2C9C25-F30B-2842-9DB2-D18990F78CE2}" type="pres">
      <dgm:prSet presAssocID="{A717C641-AE78-1941-8D2C-D3048FFD99A3}" presName="tx1" presStyleLbl="revTx" presStyleIdx="9" presStyleCnt="11"/>
      <dgm:spPr/>
      <dgm:t>
        <a:bodyPr/>
        <a:lstStyle/>
        <a:p>
          <a:endParaRPr lang="it-IT"/>
        </a:p>
      </dgm:t>
    </dgm:pt>
    <dgm:pt modelId="{34593856-945B-DF45-B270-433CE1664A82}" type="pres">
      <dgm:prSet presAssocID="{A717C641-AE78-1941-8D2C-D3048FFD99A3}" presName="vert1" presStyleCnt="0"/>
      <dgm:spPr/>
    </dgm:pt>
    <dgm:pt modelId="{3241C471-ECD2-9C43-B7AC-BFB7C241C5E9}" type="pres">
      <dgm:prSet presAssocID="{2A74F9BD-5BE3-6143-BC08-AE54AE7F1365}" presName="thickLine" presStyleLbl="alignNode1" presStyleIdx="7" presStyleCnt="8"/>
      <dgm:spPr/>
    </dgm:pt>
    <dgm:pt modelId="{5B480940-4CDA-6045-8D99-5320C0647F3E}" type="pres">
      <dgm:prSet presAssocID="{2A74F9BD-5BE3-6143-BC08-AE54AE7F1365}" presName="horz1" presStyleCnt="0"/>
      <dgm:spPr/>
    </dgm:pt>
    <dgm:pt modelId="{1E993920-F38E-9440-A6D7-DE6CE9A851F8}" type="pres">
      <dgm:prSet presAssocID="{2A74F9BD-5BE3-6143-BC08-AE54AE7F1365}" presName="tx1" presStyleLbl="revTx" presStyleIdx="10" presStyleCnt="11" custScaleX="226640"/>
      <dgm:spPr/>
      <dgm:t>
        <a:bodyPr/>
        <a:lstStyle/>
        <a:p>
          <a:endParaRPr lang="it-IT"/>
        </a:p>
      </dgm:t>
    </dgm:pt>
    <dgm:pt modelId="{F60AF261-1442-8F40-980A-D8EB2F3C4EB9}" type="pres">
      <dgm:prSet presAssocID="{2A74F9BD-5BE3-6143-BC08-AE54AE7F1365}" presName="vert1" presStyleCnt="0"/>
      <dgm:spPr/>
    </dgm:pt>
  </dgm:ptLst>
  <dgm:cxnLst>
    <dgm:cxn modelId="{3D64871E-C9B7-47B3-AA7F-69C7A6601EE9}" type="presOf" srcId="{A717C641-AE78-1941-8D2C-D3048FFD99A3}" destId="{7B2C9C25-F30B-2842-9DB2-D18990F78CE2}" srcOrd="0" destOrd="0" presId="urn:microsoft.com/office/officeart/2008/layout/LinedList"/>
    <dgm:cxn modelId="{7E293E0C-703E-5D48-BE07-FAD400B85232}" srcId="{457D4545-C313-2648-A1A6-3FDE7FDC8E90}" destId="{4E78358A-5EE2-4C44-81A4-5F8508ED6325}" srcOrd="5" destOrd="0" parTransId="{CDCAF0E0-77A1-134B-B326-B526F59FC03D}" sibTransId="{0C951800-B98E-2A4D-87DE-D33BA4F4ADA2}"/>
    <dgm:cxn modelId="{53D98F44-CC8A-4047-B54E-4A2A1AE3B803}" type="presOf" srcId="{0EAE4F5D-B853-1C45-A207-51BF3135ED12}" destId="{8BFCCC8E-4C4F-A94B-BDB4-3381B95E62F6}" srcOrd="0" destOrd="0" presId="urn:microsoft.com/office/officeart/2008/layout/LinedList"/>
    <dgm:cxn modelId="{34192E0A-95A6-4452-8451-901054A17C57}" type="presOf" srcId="{A889597D-1D06-CA4E-AD0B-EF66FFE9B598}" destId="{124306AF-C87F-D14D-BCCE-054A8CABB0E9}" srcOrd="0" destOrd="0" presId="urn:microsoft.com/office/officeart/2008/layout/LinedList"/>
    <dgm:cxn modelId="{272BFFBB-13F6-724D-B7C7-A34DE84393DE}" srcId="{457D4545-C313-2648-A1A6-3FDE7FDC8E90}" destId="{0EAE4F5D-B853-1C45-A207-51BF3135ED12}" srcOrd="1" destOrd="0" parTransId="{8EB3EB6D-1350-3248-AF04-B25267C3C2A2}" sibTransId="{0979068D-6A46-0E4A-A5AF-9057315DEA5E}"/>
    <dgm:cxn modelId="{4A36A864-F6C1-49D1-9AC9-0AB8C18CDF89}" type="presOf" srcId="{B500E4D9-6111-3245-BB92-D42A83854079}" destId="{066D24C0-27F9-EF4B-8D84-E981FF5D2D89}" srcOrd="0" destOrd="0" presId="urn:microsoft.com/office/officeart/2008/layout/LinedList"/>
    <dgm:cxn modelId="{E4085226-1B10-574D-B382-5DF00540E23B}" srcId="{0EAE4F5D-B853-1C45-A207-51BF3135ED12}" destId="{B500E4D9-6111-3245-BB92-D42A83854079}" srcOrd="0" destOrd="0" parTransId="{53E052CB-500F-8A41-8ABC-AE6B6453A4F4}" sibTransId="{FEF98A0E-9013-E440-AF7F-DF90A4635735}"/>
    <dgm:cxn modelId="{585DDCAB-2281-4044-AB2A-1E18E5417FE1}" type="presOf" srcId="{4E78358A-5EE2-4C44-81A4-5F8508ED6325}" destId="{7283B619-52FC-E643-9666-9898F07E925D}" srcOrd="0" destOrd="0" presId="urn:microsoft.com/office/officeart/2008/layout/LinedList"/>
    <dgm:cxn modelId="{8E40D59A-2278-D846-AE96-1AE600FF433F}" srcId="{457D4545-C313-2648-A1A6-3FDE7FDC8E90}" destId="{41DF8BC2-9489-E54F-B09B-B7A0403397C4}" srcOrd="4" destOrd="0" parTransId="{4787FC3D-80B2-1942-B6F0-D4364F852634}" sibTransId="{247745EF-ED7E-2447-B348-C16A1693B78B}"/>
    <dgm:cxn modelId="{384EC040-8B88-A946-B20F-68CCA5B22808}" srcId="{0EAE4F5D-B853-1C45-A207-51BF3135ED12}" destId="{96205A55-B43E-AD43-926A-72E836D5BD32}" srcOrd="1" destOrd="0" parTransId="{3F16B54B-D3B8-BC40-9247-F9AB7D6EB074}" sibTransId="{B5358815-783B-A14D-B864-E20041DF7F0F}"/>
    <dgm:cxn modelId="{B7C9C690-CBDD-AC4B-B1AC-1007019EAA8A}" srcId="{457D4545-C313-2648-A1A6-3FDE7FDC8E90}" destId="{B4AC108D-44F1-9D4F-A8D1-71B61EFE310C}" srcOrd="2" destOrd="0" parTransId="{66CE5583-5AD5-4D41-A88D-32302FBD7D03}" sibTransId="{CE3A4DCC-777E-1B43-B28A-19D2E23356CE}"/>
    <dgm:cxn modelId="{71F3FAF1-B238-864F-81F3-87F3D48A9D9B}" srcId="{0EAE4F5D-B853-1C45-A207-51BF3135ED12}" destId="{A889597D-1D06-CA4E-AD0B-EF66FFE9B598}" srcOrd="2" destOrd="0" parTransId="{28FA6DA5-818D-C440-AB06-C9805FAF6DDB}" sibTransId="{AEB9F32B-9BDC-1D4D-90F0-B92A076445D3}"/>
    <dgm:cxn modelId="{E188A2EF-F4AC-47CE-9B25-B6DD6C81D67E}" type="presOf" srcId="{41DF8BC2-9489-E54F-B09B-B7A0403397C4}" destId="{CCA14E3C-D98A-BB4F-BB25-FD8CA50461D3}" srcOrd="0" destOrd="0" presId="urn:microsoft.com/office/officeart/2008/layout/LinedList"/>
    <dgm:cxn modelId="{B01109EC-44BC-426A-8398-94858F18E023}" type="presOf" srcId="{2A74F9BD-5BE3-6143-BC08-AE54AE7F1365}" destId="{1E993920-F38E-9440-A6D7-DE6CE9A851F8}" srcOrd="0" destOrd="0" presId="urn:microsoft.com/office/officeart/2008/layout/LinedList"/>
    <dgm:cxn modelId="{1DB664A3-8C94-4C75-8C36-F2EE54B3355D}" type="presOf" srcId="{96205A55-B43E-AD43-926A-72E836D5BD32}" destId="{BBE6FA84-2600-1940-AA11-CD6DC2CA15EE}" srcOrd="0" destOrd="0" presId="urn:microsoft.com/office/officeart/2008/layout/LinedList"/>
    <dgm:cxn modelId="{4FFCD192-A65B-48A6-BD50-95343B306E27}" type="presOf" srcId="{B320E382-B47F-084F-B656-6F54574603BF}" destId="{C52E20FF-EA0A-E046-9E03-60D6B659B003}" srcOrd="0" destOrd="0" presId="urn:microsoft.com/office/officeart/2008/layout/LinedList"/>
    <dgm:cxn modelId="{56638350-4B28-8D49-A417-FC4323643713}" srcId="{457D4545-C313-2648-A1A6-3FDE7FDC8E90}" destId="{0E13860E-E8C1-C24E-808F-FF6827E683F2}" srcOrd="3" destOrd="0" parTransId="{92325F7E-C7D6-EC4E-9C5C-D0A4C9140C59}" sibTransId="{EC12DF87-C2DB-F54F-AB0E-497234A6F630}"/>
    <dgm:cxn modelId="{3DE4E48D-ACC1-4636-9E23-AB24A0FBA868}" type="presOf" srcId="{457D4545-C313-2648-A1A6-3FDE7FDC8E90}" destId="{9049004C-B29A-114A-87D3-D9571BD1D23D}" srcOrd="0" destOrd="0" presId="urn:microsoft.com/office/officeart/2008/layout/LinedList"/>
    <dgm:cxn modelId="{49F160B3-C1B6-4874-B22A-B8FEA76AFFEA}" type="presOf" srcId="{B4AC108D-44F1-9D4F-A8D1-71B61EFE310C}" destId="{7A6D7394-949E-9048-9AFB-BA03B2F813EE}" srcOrd="0" destOrd="0" presId="urn:microsoft.com/office/officeart/2008/layout/LinedList"/>
    <dgm:cxn modelId="{D7827C9A-864E-3042-BD48-19E4AA5EC8CF}" srcId="{457D4545-C313-2648-A1A6-3FDE7FDC8E90}" destId="{B320E382-B47F-084F-B656-6F54574603BF}" srcOrd="0" destOrd="0" parTransId="{AF937C03-FBEA-4B48-8256-264B5E79C2D9}" sibTransId="{A6B9B0EF-57F1-C647-A051-501A1D17A44C}"/>
    <dgm:cxn modelId="{6C2412A0-2396-D743-9495-9614EE007936}" srcId="{457D4545-C313-2648-A1A6-3FDE7FDC8E90}" destId="{2A74F9BD-5BE3-6143-BC08-AE54AE7F1365}" srcOrd="7" destOrd="0" parTransId="{C3406DF1-39DE-2840-A83A-EC141EFA37EC}" sibTransId="{0E13BB18-C997-F042-B3BD-D0D0906048B9}"/>
    <dgm:cxn modelId="{0E8FF727-D348-4431-A3E5-F822F263582B}" type="presOf" srcId="{0E13860E-E8C1-C24E-808F-FF6827E683F2}" destId="{0F0715FF-5B51-6E40-9C91-520C7A2B1C0C}" srcOrd="0" destOrd="0" presId="urn:microsoft.com/office/officeart/2008/layout/LinedList"/>
    <dgm:cxn modelId="{99D202ED-1CFA-CD4A-860D-217223EB62AA}" srcId="{457D4545-C313-2648-A1A6-3FDE7FDC8E90}" destId="{A717C641-AE78-1941-8D2C-D3048FFD99A3}" srcOrd="6" destOrd="0" parTransId="{127656EE-E048-DA4B-8694-581F365416A4}" sibTransId="{2348C39F-D214-7340-BD33-1B18F5724EBA}"/>
    <dgm:cxn modelId="{BCC2564F-DD48-47B1-A0B6-DFD13749F068}" type="presParOf" srcId="{9049004C-B29A-114A-87D3-D9571BD1D23D}" destId="{39522A6A-DDF7-694D-AD2C-DB4497729690}" srcOrd="0" destOrd="0" presId="urn:microsoft.com/office/officeart/2008/layout/LinedList"/>
    <dgm:cxn modelId="{D6FFB2E7-EA99-47A8-B467-3D3CDF340BF5}" type="presParOf" srcId="{9049004C-B29A-114A-87D3-D9571BD1D23D}" destId="{3C789105-915A-CB4E-94D2-57C41067095F}" srcOrd="1" destOrd="0" presId="urn:microsoft.com/office/officeart/2008/layout/LinedList"/>
    <dgm:cxn modelId="{2CD37F85-4EAE-4833-B5A3-BECA5A584989}" type="presParOf" srcId="{3C789105-915A-CB4E-94D2-57C41067095F}" destId="{C52E20FF-EA0A-E046-9E03-60D6B659B003}" srcOrd="0" destOrd="0" presId="urn:microsoft.com/office/officeart/2008/layout/LinedList"/>
    <dgm:cxn modelId="{0493698B-B013-406A-8276-28B7F9A25D2A}" type="presParOf" srcId="{3C789105-915A-CB4E-94D2-57C41067095F}" destId="{9C67C32D-452C-9343-9B25-7423E5F46D79}" srcOrd="1" destOrd="0" presId="urn:microsoft.com/office/officeart/2008/layout/LinedList"/>
    <dgm:cxn modelId="{7A49F7E7-AC5A-4E78-83D6-6FC8C4FC5D9F}" type="presParOf" srcId="{9049004C-B29A-114A-87D3-D9571BD1D23D}" destId="{ED5B41BA-41C3-7347-B83D-36B22BF08ECA}" srcOrd="2" destOrd="0" presId="urn:microsoft.com/office/officeart/2008/layout/LinedList"/>
    <dgm:cxn modelId="{FE2D978B-D317-44F8-86D0-1E8D1C2D576B}" type="presParOf" srcId="{9049004C-B29A-114A-87D3-D9571BD1D23D}" destId="{D128493D-E31D-3A49-95D2-4167E49FAF88}" srcOrd="3" destOrd="0" presId="urn:microsoft.com/office/officeart/2008/layout/LinedList"/>
    <dgm:cxn modelId="{ED8CF4DE-07E4-4EFA-9C69-3F6EB5AFC26F}" type="presParOf" srcId="{D128493D-E31D-3A49-95D2-4167E49FAF88}" destId="{8BFCCC8E-4C4F-A94B-BDB4-3381B95E62F6}" srcOrd="0" destOrd="0" presId="urn:microsoft.com/office/officeart/2008/layout/LinedList"/>
    <dgm:cxn modelId="{6970886F-AACE-496B-BA36-0F9DE5A13C04}" type="presParOf" srcId="{D128493D-E31D-3A49-95D2-4167E49FAF88}" destId="{79CE4D87-28CB-A644-B8BA-1143523362A1}" srcOrd="1" destOrd="0" presId="urn:microsoft.com/office/officeart/2008/layout/LinedList"/>
    <dgm:cxn modelId="{8CE2F80A-1277-4E9D-A9AA-26520FFDE952}" type="presParOf" srcId="{79CE4D87-28CB-A644-B8BA-1143523362A1}" destId="{D69D706A-C160-6D43-AC61-B8D15A1EF5D4}" srcOrd="0" destOrd="0" presId="urn:microsoft.com/office/officeart/2008/layout/LinedList"/>
    <dgm:cxn modelId="{DF3A7117-E29D-4162-B05D-5FC9EEA43E8F}" type="presParOf" srcId="{79CE4D87-28CB-A644-B8BA-1143523362A1}" destId="{AFF76640-2771-F342-A774-72B94E9110F8}" srcOrd="1" destOrd="0" presId="urn:microsoft.com/office/officeart/2008/layout/LinedList"/>
    <dgm:cxn modelId="{57B2BEF3-7532-4F60-8BF3-F8E2AD90F15B}" type="presParOf" srcId="{AFF76640-2771-F342-A774-72B94E9110F8}" destId="{0A392651-BAA9-1642-8F52-CFD55521775B}" srcOrd="0" destOrd="0" presId="urn:microsoft.com/office/officeart/2008/layout/LinedList"/>
    <dgm:cxn modelId="{84A077CF-C15E-44C1-9F3B-9B444213E3B4}" type="presParOf" srcId="{AFF76640-2771-F342-A774-72B94E9110F8}" destId="{066D24C0-27F9-EF4B-8D84-E981FF5D2D89}" srcOrd="1" destOrd="0" presId="urn:microsoft.com/office/officeart/2008/layout/LinedList"/>
    <dgm:cxn modelId="{1514A1F4-E52A-44A3-BF93-7F768DED4425}" type="presParOf" srcId="{AFF76640-2771-F342-A774-72B94E9110F8}" destId="{0CE67D9A-1790-1648-B3B3-E252F7A859F1}" srcOrd="2" destOrd="0" presId="urn:microsoft.com/office/officeart/2008/layout/LinedList"/>
    <dgm:cxn modelId="{2BB06351-72ED-4CEE-A76D-C713CAA7AB7F}" type="presParOf" srcId="{79CE4D87-28CB-A644-B8BA-1143523362A1}" destId="{E1084F83-E324-C349-8887-F957097851C0}" srcOrd="2" destOrd="0" presId="urn:microsoft.com/office/officeart/2008/layout/LinedList"/>
    <dgm:cxn modelId="{B98D5C31-3C7B-41CB-9B89-9585E54D4E90}" type="presParOf" srcId="{79CE4D87-28CB-A644-B8BA-1143523362A1}" destId="{6FFB1589-487D-5B4A-8B0E-B7D6BF71419C}" srcOrd="3" destOrd="0" presId="urn:microsoft.com/office/officeart/2008/layout/LinedList"/>
    <dgm:cxn modelId="{A9973FB9-CE6C-44FE-8F60-62317B83DDB9}" type="presParOf" srcId="{79CE4D87-28CB-A644-B8BA-1143523362A1}" destId="{A9935812-BEA7-1F43-9CA1-ABE48677F647}" srcOrd="4" destOrd="0" presId="urn:microsoft.com/office/officeart/2008/layout/LinedList"/>
    <dgm:cxn modelId="{27659E59-85EB-48D0-A3A4-6CD7C91F3E4B}" type="presParOf" srcId="{A9935812-BEA7-1F43-9CA1-ABE48677F647}" destId="{0CFEA9CA-9390-E940-89BF-A1E90CD74E93}" srcOrd="0" destOrd="0" presId="urn:microsoft.com/office/officeart/2008/layout/LinedList"/>
    <dgm:cxn modelId="{A83429FF-5901-484A-9852-B339DCF72911}" type="presParOf" srcId="{A9935812-BEA7-1F43-9CA1-ABE48677F647}" destId="{BBE6FA84-2600-1940-AA11-CD6DC2CA15EE}" srcOrd="1" destOrd="0" presId="urn:microsoft.com/office/officeart/2008/layout/LinedList"/>
    <dgm:cxn modelId="{3042FCFF-9635-4381-B82F-AC6C70620CBF}" type="presParOf" srcId="{A9935812-BEA7-1F43-9CA1-ABE48677F647}" destId="{922392CA-04F9-3041-9F0F-982E80FFCB8F}" srcOrd="2" destOrd="0" presId="urn:microsoft.com/office/officeart/2008/layout/LinedList"/>
    <dgm:cxn modelId="{0C069722-CBD9-4C7F-A9B4-72CD12BF686E}" type="presParOf" srcId="{79CE4D87-28CB-A644-B8BA-1143523362A1}" destId="{F0A36D5C-65EE-A042-A4B2-A1AA41E9F79E}" srcOrd="5" destOrd="0" presId="urn:microsoft.com/office/officeart/2008/layout/LinedList"/>
    <dgm:cxn modelId="{E0BFCA77-CB93-4C24-ACB6-9EB672AF1303}" type="presParOf" srcId="{79CE4D87-28CB-A644-B8BA-1143523362A1}" destId="{7471E48F-637D-ED44-B32C-173FE62DBCB0}" srcOrd="6" destOrd="0" presId="urn:microsoft.com/office/officeart/2008/layout/LinedList"/>
    <dgm:cxn modelId="{AE8B0186-326A-4591-8CBA-49EEB590F2E4}" type="presParOf" srcId="{79CE4D87-28CB-A644-B8BA-1143523362A1}" destId="{2118F09D-0350-D445-8BF4-00042F680DE8}" srcOrd="7" destOrd="0" presId="urn:microsoft.com/office/officeart/2008/layout/LinedList"/>
    <dgm:cxn modelId="{91046897-3BEC-4CE4-BB31-C82CE1DF7E91}" type="presParOf" srcId="{2118F09D-0350-D445-8BF4-00042F680DE8}" destId="{66FD20CE-705F-9F4F-A956-E9F6F08C61FC}" srcOrd="0" destOrd="0" presId="urn:microsoft.com/office/officeart/2008/layout/LinedList"/>
    <dgm:cxn modelId="{2187E7C9-6F80-499A-8F94-3A4371CACC17}" type="presParOf" srcId="{2118F09D-0350-D445-8BF4-00042F680DE8}" destId="{124306AF-C87F-D14D-BCCE-054A8CABB0E9}" srcOrd="1" destOrd="0" presId="urn:microsoft.com/office/officeart/2008/layout/LinedList"/>
    <dgm:cxn modelId="{2F078450-E7CC-452D-897D-B9814E64928A}" type="presParOf" srcId="{2118F09D-0350-D445-8BF4-00042F680DE8}" destId="{3D8470AC-F8E0-1142-BB7E-A1EF41CA68AF}" srcOrd="2" destOrd="0" presId="urn:microsoft.com/office/officeart/2008/layout/LinedList"/>
    <dgm:cxn modelId="{C83E63B6-C568-4B9C-8B51-6229D08BF1B1}" type="presParOf" srcId="{79CE4D87-28CB-A644-B8BA-1143523362A1}" destId="{52C5C44D-9A27-F148-93EA-133A7A366E70}" srcOrd="8" destOrd="0" presId="urn:microsoft.com/office/officeart/2008/layout/LinedList"/>
    <dgm:cxn modelId="{70BA8947-DD75-4B22-B11E-5A029C7A66D4}" type="presParOf" srcId="{79CE4D87-28CB-A644-B8BA-1143523362A1}" destId="{30BB2556-5761-5444-B032-876CE2721F1E}" srcOrd="9" destOrd="0" presId="urn:microsoft.com/office/officeart/2008/layout/LinedList"/>
    <dgm:cxn modelId="{A780FF22-115F-439D-A065-CBEA16358FC7}" type="presParOf" srcId="{9049004C-B29A-114A-87D3-D9571BD1D23D}" destId="{6504477C-6668-DE4C-9FD1-EBBEAB511E37}" srcOrd="4" destOrd="0" presId="urn:microsoft.com/office/officeart/2008/layout/LinedList"/>
    <dgm:cxn modelId="{F177EF6E-97D8-44FC-BEE5-B3A2D4C0FA93}" type="presParOf" srcId="{9049004C-B29A-114A-87D3-D9571BD1D23D}" destId="{EB3BE6AD-8F7B-5D4A-8289-7F4931FA56D1}" srcOrd="5" destOrd="0" presId="urn:microsoft.com/office/officeart/2008/layout/LinedList"/>
    <dgm:cxn modelId="{1AB679EE-F37E-4F2F-819C-54BD274B1734}" type="presParOf" srcId="{EB3BE6AD-8F7B-5D4A-8289-7F4931FA56D1}" destId="{7A6D7394-949E-9048-9AFB-BA03B2F813EE}" srcOrd="0" destOrd="0" presId="urn:microsoft.com/office/officeart/2008/layout/LinedList"/>
    <dgm:cxn modelId="{0F1D7CBA-C055-49D5-A6D9-69DA707B8899}" type="presParOf" srcId="{EB3BE6AD-8F7B-5D4A-8289-7F4931FA56D1}" destId="{541C4B2C-32DE-C341-9BAA-1592C4F4534F}" srcOrd="1" destOrd="0" presId="urn:microsoft.com/office/officeart/2008/layout/LinedList"/>
    <dgm:cxn modelId="{82BDDCD2-A303-4756-A8B9-AF9E1B1CD702}" type="presParOf" srcId="{9049004C-B29A-114A-87D3-D9571BD1D23D}" destId="{F3B58649-BDA6-7444-AD86-20D41A6A02A1}" srcOrd="6" destOrd="0" presId="urn:microsoft.com/office/officeart/2008/layout/LinedList"/>
    <dgm:cxn modelId="{A45FE98E-2D4A-4F7A-A0D4-7FF2873018FE}" type="presParOf" srcId="{9049004C-B29A-114A-87D3-D9571BD1D23D}" destId="{7B68E82B-A944-284B-9831-C770F5C9F090}" srcOrd="7" destOrd="0" presId="urn:microsoft.com/office/officeart/2008/layout/LinedList"/>
    <dgm:cxn modelId="{95AB4D0A-CC4E-477C-850F-5880FB6C69BA}" type="presParOf" srcId="{7B68E82B-A944-284B-9831-C770F5C9F090}" destId="{0F0715FF-5B51-6E40-9C91-520C7A2B1C0C}" srcOrd="0" destOrd="0" presId="urn:microsoft.com/office/officeart/2008/layout/LinedList"/>
    <dgm:cxn modelId="{5DFF2C6F-F2B8-4314-8689-02DCFC1B1292}" type="presParOf" srcId="{7B68E82B-A944-284B-9831-C770F5C9F090}" destId="{B7706642-E7A1-3D49-B270-DFC660BE870F}" srcOrd="1" destOrd="0" presId="urn:microsoft.com/office/officeart/2008/layout/LinedList"/>
    <dgm:cxn modelId="{EE1BAF2E-F3D1-4590-A615-CAACDCA75BAB}" type="presParOf" srcId="{9049004C-B29A-114A-87D3-D9571BD1D23D}" destId="{6730B033-17E2-474B-8DA2-DE8B683CACF5}" srcOrd="8" destOrd="0" presId="urn:microsoft.com/office/officeart/2008/layout/LinedList"/>
    <dgm:cxn modelId="{681BA603-67F2-403B-A829-9BEE8E50E5DE}" type="presParOf" srcId="{9049004C-B29A-114A-87D3-D9571BD1D23D}" destId="{FAA8DAC6-D989-5E4A-945E-2B1A1B9943C1}" srcOrd="9" destOrd="0" presId="urn:microsoft.com/office/officeart/2008/layout/LinedList"/>
    <dgm:cxn modelId="{71521834-5847-4041-BA7A-438FCE1D7A90}" type="presParOf" srcId="{FAA8DAC6-D989-5E4A-945E-2B1A1B9943C1}" destId="{CCA14E3C-D98A-BB4F-BB25-FD8CA50461D3}" srcOrd="0" destOrd="0" presId="urn:microsoft.com/office/officeart/2008/layout/LinedList"/>
    <dgm:cxn modelId="{70DA51CD-600A-456D-AB06-955A8157F209}" type="presParOf" srcId="{FAA8DAC6-D989-5E4A-945E-2B1A1B9943C1}" destId="{67E5BB5E-7908-314D-9C01-AD44AB886C53}" srcOrd="1" destOrd="0" presId="urn:microsoft.com/office/officeart/2008/layout/LinedList"/>
    <dgm:cxn modelId="{C28DECDD-189C-47E7-A325-557B7F50A872}" type="presParOf" srcId="{9049004C-B29A-114A-87D3-D9571BD1D23D}" destId="{7AA1076A-3DC7-AE47-A0AC-45E199F66A6C}" srcOrd="10" destOrd="0" presId="urn:microsoft.com/office/officeart/2008/layout/LinedList"/>
    <dgm:cxn modelId="{14B0AB90-45A2-40AD-B3DD-32F9640C926D}" type="presParOf" srcId="{9049004C-B29A-114A-87D3-D9571BD1D23D}" destId="{7562CBEC-5087-FD41-B3F7-4AE6351C022A}" srcOrd="11" destOrd="0" presId="urn:microsoft.com/office/officeart/2008/layout/LinedList"/>
    <dgm:cxn modelId="{03814D21-3C95-43EC-87CF-2106B2D53D0F}" type="presParOf" srcId="{7562CBEC-5087-FD41-B3F7-4AE6351C022A}" destId="{7283B619-52FC-E643-9666-9898F07E925D}" srcOrd="0" destOrd="0" presId="urn:microsoft.com/office/officeart/2008/layout/LinedList"/>
    <dgm:cxn modelId="{EA2F506C-41DB-484A-91F4-CF21E8188A16}" type="presParOf" srcId="{7562CBEC-5087-FD41-B3F7-4AE6351C022A}" destId="{1D63FBFD-C388-4F4B-9090-8079396B849B}" srcOrd="1" destOrd="0" presId="urn:microsoft.com/office/officeart/2008/layout/LinedList"/>
    <dgm:cxn modelId="{D849DF1A-9515-4C5B-9582-440C0EBDB0F2}" type="presParOf" srcId="{9049004C-B29A-114A-87D3-D9571BD1D23D}" destId="{174DE80D-BAF0-0943-801E-60D7FE89AE05}" srcOrd="12" destOrd="0" presId="urn:microsoft.com/office/officeart/2008/layout/LinedList"/>
    <dgm:cxn modelId="{2C6F23E7-5CA5-44C9-AE55-3610EAFCEC97}" type="presParOf" srcId="{9049004C-B29A-114A-87D3-D9571BD1D23D}" destId="{E867B621-2656-BE41-87DB-305E4FEA1E0A}" srcOrd="13" destOrd="0" presId="urn:microsoft.com/office/officeart/2008/layout/LinedList"/>
    <dgm:cxn modelId="{E9F0D932-33D2-4C77-965D-618B76C4909E}" type="presParOf" srcId="{E867B621-2656-BE41-87DB-305E4FEA1E0A}" destId="{7B2C9C25-F30B-2842-9DB2-D18990F78CE2}" srcOrd="0" destOrd="0" presId="urn:microsoft.com/office/officeart/2008/layout/LinedList"/>
    <dgm:cxn modelId="{09B5B441-F431-4FF7-AF2B-FE530557C5BE}" type="presParOf" srcId="{E867B621-2656-BE41-87DB-305E4FEA1E0A}" destId="{34593856-945B-DF45-B270-433CE1664A82}" srcOrd="1" destOrd="0" presId="urn:microsoft.com/office/officeart/2008/layout/LinedList"/>
    <dgm:cxn modelId="{0988A102-335C-47CA-B2DB-5C93A5AE0263}" type="presParOf" srcId="{9049004C-B29A-114A-87D3-D9571BD1D23D}" destId="{3241C471-ECD2-9C43-B7AC-BFB7C241C5E9}" srcOrd="14" destOrd="0" presId="urn:microsoft.com/office/officeart/2008/layout/LinedList"/>
    <dgm:cxn modelId="{DC8FA10C-82CC-4622-AADE-CA725E1EAA9C}" type="presParOf" srcId="{9049004C-B29A-114A-87D3-D9571BD1D23D}" destId="{5B480940-4CDA-6045-8D99-5320C0647F3E}" srcOrd="15" destOrd="0" presId="urn:microsoft.com/office/officeart/2008/layout/LinedList"/>
    <dgm:cxn modelId="{0B49F731-99D6-497E-8F26-A2F22602DA9C}" type="presParOf" srcId="{5B480940-4CDA-6045-8D99-5320C0647F3E}" destId="{1E993920-F38E-9440-A6D7-DE6CE9A851F8}" srcOrd="0" destOrd="0" presId="urn:microsoft.com/office/officeart/2008/layout/LinedList"/>
    <dgm:cxn modelId="{768E4CC9-1E26-42A1-B093-19F9F7B46F1E}" type="presParOf" srcId="{5B480940-4CDA-6045-8D99-5320C0647F3E}" destId="{F60AF261-1442-8F40-980A-D8EB2F3C4E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BAC152-2728-F14A-A895-D7FF73C576C1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B2342ED0-989B-624E-AAAB-3DF4B3E9C6C7}">
      <dgm:prSet phldrT="[Testo]"/>
      <dgm:spPr/>
      <dgm:t>
        <a:bodyPr/>
        <a:lstStyle/>
        <a:p>
          <a:r>
            <a:rPr lang="it-IT" dirty="0" smtClean="0"/>
            <a:t>OBIETTIVI</a:t>
          </a:r>
          <a:endParaRPr lang="it-IT" dirty="0"/>
        </a:p>
      </dgm:t>
    </dgm:pt>
    <dgm:pt modelId="{79C1807E-7487-A34B-945B-0F066F742D47}" type="parTrans" cxnId="{5798A90E-75E7-FD4A-8181-022240CDE518}">
      <dgm:prSet/>
      <dgm:spPr/>
      <dgm:t>
        <a:bodyPr/>
        <a:lstStyle/>
        <a:p>
          <a:endParaRPr lang="it-IT"/>
        </a:p>
      </dgm:t>
    </dgm:pt>
    <dgm:pt modelId="{D29FF16C-D6B6-0442-9848-23C5547C1D34}" type="sibTrans" cxnId="{5798A90E-75E7-FD4A-8181-022240CDE518}">
      <dgm:prSet/>
      <dgm:spPr/>
      <dgm:t>
        <a:bodyPr/>
        <a:lstStyle/>
        <a:p>
          <a:endParaRPr lang="it-IT"/>
        </a:p>
      </dgm:t>
    </dgm:pt>
    <dgm:pt modelId="{8BD2FAE0-E874-4F48-996A-74E38C196920}">
      <dgm:prSet phldrT="[Testo]"/>
      <dgm:spPr/>
      <dgm:t>
        <a:bodyPr/>
        <a:lstStyle/>
        <a:p>
          <a:r>
            <a:rPr lang="it-IT" dirty="0" smtClean="0"/>
            <a:t>TARGET DI CONSUMATORI</a:t>
          </a:r>
          <a:endParaRPr lang="it-IT" dirty="0"/>
        </a:p>
      </dgm:t>
    </dgm:pt>
    <dgm:pt modelId="{62535D4D-8A35-8A4C-BCC7-A51121A35B0D}" type="parTrans" cxnId="{A2010973-B93A-DE43-9A7A-EF8BFE2E10DB}">
      <dgm:prSet/>
      <dgm:spPr/>
      <dgm:t>
        <a:bodyPr/>
        <a:lstStyle/>
        <a:p>
          <a:endParaRPr lang="it-IT"/>
        </a:p>
      </dgm:t>
    </dgm:pt>
    <dgm:pt modelId="{27C8E760-96FB-F449-B13D-A0684E701741}" type="sibTrans" cxnId="{A2010973-B93A-DE43-9A7A-EF8BFE2E10DB}">
      <dgm:prSet/>
      <dgm:spPr/>
      <dgm:t>
        <a:bodyPr/>
        <a:lstStyle/>
        <a:p>
          <a:endParaRPr lang="it-IT"/>
        </a:p>
      </dgm:t>
    </dgm:pt>
    <dgm:pt modelId="{4615B5B9-D83C-9045-8739-BC7568B18B73}">
      <dgm:prSet phldrT="[Testo]"/>
      <dgm:spPr/>
      <dgm:t>
        <a:bodyPr/>
        <a:lstStyle/>
        <a:p>
          <a:r>
            <a:rPr lang="it-IT" dirty="0" smtClean="0"/>
            <a:t>TARGET DI CONCORRENTI</a:t>
          </a:r>
          <a:endParaRPr lang="it-IT" dirty="0"/>
        </a:p>
      </dgm:t>
    </dgm:pt>
    <dgm:pt modelId="{B810A7E4-80CF-3546-B5DD-6C82475D4E1D}" type="parTrans" cxnId="{AE72A9A0-585A-9D40-A94C-1FA3E6C2FDDB}">
      <dgm:prSet/>
      <dgm:spPr/>
      <dgm:t>
        <a:bodyPr/>
        <a:lstStyle/>
        <a:p>
          <a:endParaRPr lang="it-IT"/>
        </a:p>
      </dgm:t>
    </dgm:pt>
    <dgm:pt modelId="{CF2808D4-D77A-724A-8AA8-881458E2D574}" type="sibTrans" cxnId="{AE72A9A0-585A-9D40-A94C-1FA3E6C2FDDB}">
      <dgm:prSet/>
      <dgm:spPr/>
      <dgm:t>
        <a:bodyPr/>
        <a:lstStyle/>
        <a:p>
          <a:endParaRPr lang="it-IT"/>
        </a:p>
      </dgm:t>
    </dgm:pt>
    <dgm:pt modelId="{3D4C01DF-4AC3-8F47-BC9B-F42CA85A3C8F}">
      <dgm:prSet phldrT="[Testo]"/>
      <dgm:spPr/>
      <dgm:t>
        <a:bodyPr/>
        <a:lstStyle/>
        <a:p>
          <a:r>
            <a:rPr lang="it-IT" dirty="0" smtClean="0"/>
            <a:t>STRATEGIA PRINCIPALE</a:t>
          </a:r>
          <a:endParaRPr lang="it-IT" dirty="0"/>
        </a:p>
      </dgm:t>
    </dgm:pt>
    <dgm:pt modelId="{EE87E079-11AE-3E48-BDF0-95294684F544}" type="parTrans" cxnId="{6A4ED75B-F8AE-AA4F-BD04-2BF4C44C701C}">
      <dgm:prSet/>
      <dgm:spPr/>
      <dgm:t>
        <a:bodyPr/>
        <a:lstStyle/>
        <a:p>
          <a:endParaRPr lang="it-IT"/>
        </a:p>
      </dgm:t>
    </dgm:pt>
    <dgm:pt modelId="{A0F5FD5C-060B-0942-B45C-04E0D0906CB8}" type="sibTrans" cxnId="{6A4ED75B-F8AE-AA4F-BD04-2BF4C44C701C}">
      <dgm:prSet/>
      <dgm:spPr/>
      <dgm:t>
        <a:bodyPr/>
        <a:lstStyle/>
        <a:p>
          <a:endParaRPr lang="it-IT"/>
        </a:p>
      </dgm:t>
    </dgm:pt>
    <dgm:pt modelId="{A2F82ABE-C0E7-3243-A577-9F7F8835081A}">
      <dgm:prSet phldrT="[Testo]"/>
      <dgm:spPr/>
      <dgm:t>
        <a:bodyPr/>
        <a:lstStyle/>
        <a:p>
          <a:r>
            <a:rPr lang="it-IT" dirty="0" smtClean="0"/>
            <a:t>ATTUAZIONE: MARKETING MIX</a:t>
          </a:r>
          <a:endParaRPr lang="it-IT" dirty="0"/>
        </a:p>
      </dgm:t>
    </dgm:pt>
    <dgm:pt modelId="{BB43ECA4-1A8D-774D-A761-3313C4FD8599}" type="parTrans" cxnId="{3C5FF53B-E758-0A4E-839B-B479EF956D5C}">
      <dgm:prSet/>
      <dgm:spPr/>
      <dgm:t>
        <a:bodyPr/>
        <a:lstStyle/>
        <a:p>
          <a:endParaRPr lang="it-IT"/>
        </a:p>
      </dgm:t>
    </dgm:pt>
    <dgm:pt modelId="{990E0E8F-283A-F444-B8FC-343CCE8D1A35}" type="sibTrans" cxnId="{3C5FF53B-E758-0A4E-839B-B479EF956D5C}">
      <dgm:prSet/>
      <dgm:spPr/>
      <dgm:t>
        <a:bodyPr/>
        <a:lstStyle/>
        <a:p>
          <a:endParaRPr lang="it-IT"/>
        </a:p>
      </dgm:t>
    </dgm:pt>
    <dgm:pt modelId="{A7ECC383-6877-294F-BD19-5EC3466C80FC}" type="pres">
      <dgm:prSet presAssocID="{69BAC152-2728-F14A-A895-D7FF73C576C1}" presName="linearFlow" presStyleCnt="0">
        <dgm:presLayoutVars>
          <dgm:resizeHandles val="exact"/>
        </dgm:presLayoutVars>
      </dgm:prSet>
      <dgm:spPr/>
    </dgm:pt>
    <dgm:pt modelId="{77AC91AB-27DD-634A-A90B-6C0681D8BB0D}" type="pres">
      <dgm:prSet presAssocID="{B2342ED0-989B-624E-AAAB-3DF4B3E9C6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2A10A0-4995-0C47-88A1-82B770146E05}" type="pres">
      <dgm:prSet presAssocID="{D29FF16C-D6B6-0442-9848-23C5547C1D34}" presName="sibTrans" presStyleLbl="sibTrans2D1" presStyleIdx="0" presStyleCnt="4"/>
      <dgm:spPr/>
      <dgm:t>
        <a:bodyPr/>
        <a:lstStyle/>
        <a:p>
          <a:endParaRPr lang="it-IT"/>
        </a:p>
      </dgm:t>
    </dgm:pt>
    <dgm:pt modelId="{A69A4B71-2869-764C-98EE-40FE2A873AFA}" type="pres">
      <dgm:prSet presAssocID="{D29FF16C-D6B6-0442-9848-23C5547C1D34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2D024E0E-0358-2C42-9032-B6925F5EDA9A}" type="pres">
      <dgm:prSet presAssocID="{8BD2FAE0-E874-4F48-996A-74E38C19692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5135CC-8581-D748-8849-8112EAA7863A}" type="pres">
      <dgm:prSet presAssocID="{27C8E760-96FB-F449-B13D-A0684E701741}" presName="sibTrans" presStyleLbl="sibTrans2D1" presStyleIdx="1" presStyleCnt="4"/>
      <dgm:spPr/>
      <dgm:t>
        <a:bodyPr/>
        <a:lstStyle/>
        <a:p>
          <a:endParaRPr lang="it-IT"/>
        </a:p>
      </dgm:t>
    </dgm:pt>
    <dgm:pt modelId="{E23816CA-3D69-5945-845E-31DC58F2181A}" type="pres">
      <dgm:prSet presAssocID="{27C8E760-96FB-F449-B13D-A0684E701741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87966835-D1A8-A64B-9812-84D4C60CE850}" type="pres">
      <dgm:prSet presAssocID="{4615B5B9-D83C-9045-8739-BC7568B18B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8AC7CC-6AF0-1F4F-ADF7-5170D36EBA93}" type="pres">
      <dgm:prSet presAssocID="{CF2808D4-D77A-724A-8AA8-881458E2D574}" presName="sibTrans" presStyleLbl="sibTrans2D1" presStyleIdx="2" presStyleCnt="4"/>
      <dgm:spPr/>
      <dgm:t>
        <a:bodyPr/>
        <a:lstStyle/>
        <a:p>
          <a:endParaRPr lang="it-IT"/>
        </a:p>
      </dgm:t>
    </dgm:pt>
    <dgm:pt modelId="{4BCDCA1E-CA2F-3044-9970-524505D27A92}" type="pres">
      <dgm:prSet presAssocID="{CF2808D4-D77A-724A-8AA8-881458E2D574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7D30B022-4CA3-554C-B369-5B328239B751}" type="pres">
      <dgm:prSet presAssocID="{3D4C01DF-4AC3-8F47-BC9B-F42CA85A3C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544FB4-5D10-0E4F-972D-8CDA4DE06B87}" type="pres">
      <dgm:prSet presAssocID="{A0F5FD5C-060B-0942-B45C-04E0D0906CB8}" presName="sibTrans" presStyleLbl="sibTrans2D1" presStyleIdx="3" presStyleCnt="4"/>
      <dgm:spPr/>
      <dgm:t>
        <a:bodyPr/>
        <a:lstStyle/>
        <a:p>
          <a:endParaRPr lang="it-IT"/>
        </a:p>
      </dgm:t>
    </dgm:pt>
    <dgm:pt modelId="{D1DC1D67-6D06-6A48-B5C2-F31357954CAF}" type="pres">
      <dgm:prSet presAssocID="{A0F5FD5C-060B-0942-B45C-04E0D0906CB8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6C064BA0-3668-E343-BFE4-95543D068139}" type="pres">
      <dgm:prSet presAssocID="{A2F82ABE-C0E7-3243-A577-9F7F883508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E72A9A0-585A-9D40-A94C-1FA3E6C2FDDB}" srcId="{69BAC152-2728-F14A-A895-D7FF73C576C1}" destId="{4615B5B9-D83C-9045-8739-BC7568B18B73}" srcOrd="2" destOrd="0" parTransId="{B810A7E4-80CF-3546-B5DD-6C82475D4E1D}" sibTransId="{CF2808D4-D77A-724A-8AA8-881458E2D574}"/>
    <dgm:cxn modelId="{22F5B92E-8D96-4E84-802F-215912C30926}" type="presOf" srcId="{CF2808D4-D77A-724A-8AA8-881458E2D574}" destId="{948AC7CC-6AF0-1F4F-ADF7-5170D36EBA93}" srcOrd="0" destOrd="0" presId="urn:microsoft.com/office/officeart/2005/8/layout/process2"/>
    <dgm:cxn modelId="{E5C94D98-711E-424D-94A8-1CA2685E06AB}" type="presOf" srcId="{27C8E760-96FB-F449-B13D-A0684E701741}" destId="{E23816CA-3D69-5945-845E-31DC58F2181A}" srcOrd="1" destOrd="0" presId="urn:microsoft.com/office/officeart/2005/8/layout/process2"/>
    <dgm:cxn modelId="{C8353E70-73CC-4F0B-8D49-08EEF0C47853}" type="presOf" srcId="{A2F82ABE-C0E7-3243-A577-9F7F8835081A}" destId="{6C064BA0-3668-E343-BFE4-95543D068139}" srcOrd="0" destOrd="0" presId="urn:microsoft.com/office/officeart/2005/8/layout/process2"/>
    <dgm:cxn modelId="{5798A90E-75E7-FD4A-8181-022240CDE518}" srcId="{69BAC152-2728-F14A-A895-D7FF73C576C1}" destId="{B2342ED0-989B-624E-AAAB-3DF4B3E9C6C7}" srcOrd="0" destOrd="0" parTransId="{79C1807E-7487-A34B-945B-0F066F742D47}" sibTransId="{D29FF16C-D6B6-0442-9848-23C5547C1D34}"/>
    <dgm:cxn modelId="{FD81679A-479A-4188-991D-7920901D3630}" type="presOf" srcId="{A0F5FD5C-060B-0942-B45C-04E0D0906CB8}" destId="{25544FB4-5D10-0E4F-972D-8CDA4DE06B87}" srcOrd="0" destOrd="0" presId="urn:microsoft.com/office/officeart/2005/8/layout/process2"/>
    <dgm:cxn modelId="{6A4ED75B-F8AE-AA4F-BD04-2BF4C44C701C}" srcId="{69BAC152-2728-F14A-A895-D7FF73C576C1}" destId="{3D4C01DF-4AC3-8F47-BC9B-F42CA85A3C8F}" srcOrd="3" destOrd="0" parTransId="{EE87E079-11AE-3E48-BDF0-95294684F544}" sibTransId="{A0F5FD5C-060B-0942-B45C-04E0D0906CB8}"/>
    <dgm:cxn modelId="{BC498913-9C2F-4384-A587-8FA3113A607F}" type="presOf" srcId="{CF2808D4-D77A-724A-8AA8-881458E2D574}" destId="{4BCDCA1E-CA2F-3044-9970-524505D27A92}" srcOrd="1" destOrd="0" presId="urn:microsoft.com/office/officeart/2005/8/layout/process2"/>
    <dgm:cxn modelId="{3C5FF53B-E758-0A4E-839B-B479EF956D5C}" srcId="{69BAC152-2728-F14A-A895-D7FF73C576C1}" destId="{A2F82ABE-C0E7-3243-A577-9F7F8835081A}" srcOrd="4" destOrd="0" parTransId="{BB43ECA4-1A8D-774D-A761-3313C4FD8599}" sibTransId="{990E0E8F-283A-F444-B8FC-343CCE8D1A35}"/>
    <dgm:cxn modelId="{F4680AF6-91DD-4C83-B9E7-5C7B3ADC69B4}" type="presOf" srcId="{B2342ED0-989B-624E-AAAB-3DF4B3E9C6C7}" destId="{77AC91AB-27DD-634A-A90B-6C0681D8BB0D}" srcOrd="0" destOrd="0" presId="urn:microsoft.com/office/officeart/2005/8/layout/process2"/>
    <dgm:cxn modelId="{49F4771D-B755-4598-AF55-43E0BC2B850B}" type="presOf" srcId="{A0F5FD5C-060B-0942-B45C-04E0D0906CB8}" destId="{D1DC1D67-6D06-6A48-B5C2-F31357954CAF}" srcOrd="1" destOrd="0" presId="urn:microsoft.com/office/officeart/2005/8/layout/process2"/>
    <dgm:cxn modelId="{7570A18C-D6F7-46F7-9EDD-D1E1C45F97CF}" type="presOf" srcId="{D29FF16C-D6B6-0442-9848-23C5547C1D34}" destId="{DD2A10A0-4995-0C47-88A1-82B770146E05}" srcOrd="0" destOrd="0" presId="urn:microsoft.com/office/officeart/2005/8/layout/process2"/>
    <dgm:cxn modelId="{95188324-AD8F-4145-95C5-8777EEEA809E}" type="presOf" srcId="{27C8E760-96FB-F449-B13D-A0684E701741}" destId="{AD5135CC-8581-D748-8849-8112EAA7863A}" srcOrd="0" destOrd="0" presId="urn:microsoft.com/office/officeart/2005/8/layout/process2"/>
    <dgm:cxn modelId="{A2010973-B93A-DE43-9A7A-EF8BFE2E10DB}" srcId="{69BAC152-2728-F14A-A895-D7FF73C576C1}" destId="{8BD2FAE0-E874-4F48-996A-74E38C196920}" srcOrd="1" destOrd="0" parTransId="{62535D4D-8A35-8A4C-BCC7-A51121A35B0D}" sibTransId="{27C8E760-96FB-F449-B13D-A0684E701741}"/>
    <dgm:cxn modelId="{BFFBA850-A06B-49EB-8316-6632CB4B9220}" type="presOf" srcId="{3D4C01DF-4AC3-8F47-BC9B-F42CA85A3C8F}" destId="{7D30B022-4CA3-554C-B369-5B328239B751}" srcOrd="0" destOrd="0" presId="urn:microsoft.com/office/officeart/2005/8/layout/process2"/>
    <dgm:cxn modelId="{1F9725B3-3440-4642-B756-6BA912BAB72B}" type="presOf" srcId="{8BD2FAE0-E874-4F48-996A-74E38C196920}" destId="{2D024E0E-0358-2C42-9032-B6925F5EDA9A}" srcOrd="0" destOrd="0" presId="urn:microsoft.com/office/officeart/2005/8/layout/process2"/>
    <dgm:cxn modelId="{A1BB920C-F0A0-4BA2-A95E-7802FAE28604}" type="presOf" srcId="{4615B5B9-D83C-9045-8739-BC7568B18B73}" destId="{87966835-D1A8-A64B-9812-84D4C60CE850}" srcOrd="0" destOrd="0" presId="urn:microsoft.com/office/officeart/2005/8/layout/process2"/>
    <dgm:cxn modelId="{3BE47F23-7C55-4E80-AE08-23192B7C5C9E}" type="presOf" srcId="{D29FF16C-D6B6-0442-9848-23C5547C1D34}" destId="{A69A4B71-2869-764C-98EE-40FE2A873AFA}" srcOrd="1" destOrd="0" presId="urn:microsoft.com/office/officeart/2005/8/layout/process2"/>
    <dgm:cxn modelId="{607E4E30-952A-4178-9BB6-495E131E60F8}" type="presOf" srcId="{69BAC152-2728-F14A-A895-D7FF73C576C1}" destId="{A7ECC383-6877-294F-BD19-5EC3466C80FC}" srcOrd="0" destOrd="0" presId="urn:microsoft.com/office/officeart/2005/8/layout/process2"/>
    <dgm:cxn modelId="{C136578D-714D-4C68-8800-DC24969E2EA3}" type="presParOf" srcId="{A7ECC383-6877-294F-BD19-5EC3466C80FC}" destId="{77AC91AB-27DD-634A-A90B-6C0681D8BB0D}" srcOrd="0" destOrd="0" presId="urn:microsoft.com/office/officeart/2005/8/layout/process2"/>
    <dgm:cxn modelId="{9E180441-2B46-4141-92C8-8A01AF743586}" type="presParOf" srcId="{A7ECC383-6877-294F-BD19-5EC3466C80FC}" destId="{DD2A10A0-4995-0C47-88A1-82B770146E05}" srcOrd="1" destOrd="0" presId="urn:microsoft.com/office/officeart/2005/8/layout/process2"/>
    <dgm:cxn modelId="{646FA5DF-59DB-4D71-98DE-93CDA43D0BD6}" type="presParOf" srcId="{DD2A10A0-4995-0C47-88A1-82B770146E05}" destId="{A69A4B71-2869-764C-98EE-40FE2A873AFA}" srcOrd="0" destOrd="0" presId="urn:microsoft.com/office/officeart/2005/8/layout/process2"/>
    <dgm:cxn modelId="{4BF76055-7A71-4C99-B7D1-240D1B6932EF}" type="presParOf" srcId="{A7ECC383-6877-294F-BD19-5EC3466C80FC}" destId="{2D024E0E-0358-2C42-9032-B6925F5EDA9A}" srcOrd="2" destOrd="0" presId="urn:microsoft.com/office/officeart/2005/8/layout/process2"/>
    <dgm:cxn modelId="{4CAE1CD9-FD94-4955-A6CD-D19EC952B510}" type="presParOf" srcId="{A7ECC383-6877-294F-BD19-5EC3466C80FC}" destId="{AD5135CC-8581-D748-8849-8112EAA7863A}" srcOrd="3" destOrd="0" presId="urn:microsoft.com/office/officeart/2005/8/layout/process2"/>
    <dgm:cxn modelId="{BDDDB7C2-0DF9-4C84-9326-6716E2B671AD}" type="presParOf" srcId="{AD5135CC-8581-D748-8849-8112EAA7863A}" destId="{E23816CA-3D69-5945-845E-31DC58F2181A}" srcOrd="0" destOrd="0" presId="urn:microsoft.com/office/officeart/2005/8/layout/process2"/>
    <dgm:cxn modelId="{0F95286F-6EBD-40C5-8293-DBE3FEDC975C}" type="presParOf" srcId="{A7ECC383-6877-294F-BD19-5EC3466C80FC}" destId="{87966835-D1A8-A64B-9812-84D4C60CE850}" srcOrd="4" destOrd="0" presId="urn:microsoft.com/office/officeart/2005/8/layout/process2"/>
    <dgm:cxn modelId="{C5150DD5-377C-4AE8-9696-1E42E36E15BE}" type="presParOf" srcId="{A7ECC383-6877-294F-BD19-5EC3466C80FC}" destId="{948AC7CC-6AF0-1F4F-ADF7-5170D36EBA93}" srcOrd="5" destOrd="0" presId="urn:microsoft.com/office/officeart/2005/8/layout/process2"/>
    <dgm:cxn modelId="{0233264B-33B6-4839-927D-1D9031A00045}" type="presParOf" srcId="{948AC7CC-6AF0-1F4F-ADF7-5170D36EBA93}" destId="{4BCDCA1E-CA2F-3044-9970-524505D27A92}" srcOrd="0" destOrd="0" presId="urn:microsoft.com/office/officeart/2005/8/layout/process2"/>
    <dgm:cxn modelId="{A299A41A-97B8-4995-8AE5-AF3BF3A6C0F3}" type="presParOf" srcId="{A7ECC383-6877-294F-BD19-5EC3466C80FC}" destId="{7D30B022-4CA3-554C-B369-5B328239B751}" srcOrd="6" destOrd="0" presId="urn:microsoft.com/office/officeart/2005/8/layout/process2"/>
    <dgm:cxn modelId="{58F9F7A0-DB1D-4B03-88E3-A70BFDC64B71}" type="presParOf" srcId="{A7ECC383-6877-294F-BD19-5EC3466C80FC}" destId="{25544FB4-5D10-0E4F-972D-8CDA4DE06B87}" srcOrd="7" destOrd="0" presId="urn:microsoft.com/office/officeart/2005/8/layout/process2"/>
    <dgm:cxn modelId="{F4BE3D72-76C0-447B-A451-7144AF5D9BE9}" type="presParOf" srcId="{25544FB4-5D10-0E4F-972D-8CDA4DE06B87}" destId="{D1DC1D67-6D06-6A48-B5C2-F31357954CAF}" srcOrd="0" destOrd="0" presId="urn:microsoft.com/office/officeart/2005/8/layout/process2"/>
    <dgm:cxn modelId="{95A0383D-3EFF-46C8-890C-98247F500DEA}" type="presParOf" srcId="{A7ECC383-6877-294F-BD19-5EC3466C80FC}" destId="{6C064BA0-3668-E343-BFE4-95543D06813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BE455E-2159-EC41-8527-AAA068802B10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67DD93E-F571-D34A-BFC7-F7A1A99D60AD}">
      <dgm:prSet phldrT="[Testo]"/>
      <dgm:spPr/>
      <dgm:t>
        <a:bodyPr/>
        <a:lstStyle/>
        <a:p>
          <a:r>
            <a:rPr lang="it-IT" b="1" dirty="0" smtClean="0"/>
            <a:t>PENETRAZIONE DEL MERCATO</a:t>
          </a:r>
          <a:endParaRPr lang="it-IT" b="1" dirty="0"/>
        </a:p>
      </dgm:t>
    </dgm:pt>
    <dgm:pt modelId="{D0615CCB-51FE-2546-919E-57D1B95FEE24}" type="parTrans" cxnId="{4892E6EC-C666-1947-958E-44E4A33F5F93}">
      <dgm:prSet/>
      <dgm:spPr/>
      <dgm:t>
        <a:bodyPr/>
        <a:lstStyle/>
        <a:p>
          <a:endParaRPr lang="it-IT"/>
        </a:p>
      </dgm:t>
    </dgm:pt>
    <dgm:pt modelId="{6173614F-C4D8-7A4E-AB0A-DD8D2DAB5ECD}" type="sibTrans" cxnId="{4892E6EC-C666-1947-958E-44E4A33F5F93}">
      <dgm:prSet/>
      <dgm:spPr/>
      <dgm:t>
        <a:bodyPr/>
        <a:lstStyle/>
        <a:p>
          <a:endParaRPr lang="it-IT"/>
        </a:p>
      </dgm:t>
    </dgm:pt>
    <dgm:pt modelId="{39714287-B5CA-4545-9EBB-5C052596EF75}">
      <dgm:prSet phldrT="[Testo]"/>
      <dgm:spPr/>
      <dgm:t>
        <a:bodyPr/>
        <a:lstStyle/>
        <a:p>
          <a:r>
            <a:rPr lang="it-IT" dirty="0" smtClean="0"/>
            <a:t>Clienti propri</a:t>
          </a:r>
          <a:endParaRPr lang="it-IT" dirty="0"/>
        </a:p>
      </dgm:t>
    </dgm:pt>
    <dgm:pt modelId="{6235E62A-38B8-BD49-813D-B907469D3A86}" type="parTrans" cxnId="{4D7FBC3A-DD4C-464B-9329-7B4D8AF6CB61}">
      <dgm:prSet/>
      <dgm:spPr/>
      <dgm:t>
        <a:bodyPr/>
        <a:lstStyle/>
        <a:p>
          <a:endParaRPr lang="it-IT"/>
        </a:p>
      </dgm:t>
    </dgm:pt>
    <dgm:pt modelId="{9E10AFE3-C19A-F140-8C9C-6323F60EDD02}" type="sibTrans" cxnId="{4D7FBC3A-DD4C-464B-9329-7B4D8AF6CB61}">
      <dgm:prSet/>
      <dgm:spPr/>
      <dgm:t>
        <a:bodyPr/>
        <a:lstStyle/>
        <a:p>
          <a:endParaRPr lang="it-IT"/>
        </a:p>
      </dgm:t>
    </dgm:pt>
    <dgm:pt modelId="{71C48E57-8EB4-B340-9F7A-F96A06E95E8C}">
      <dgm:prSet phldrT="[Testo]"/>
      <dgm:spPr/>
      <dgm:t>
        <a:bodyPr/>
        <a:lstStyle/>
        <a:p>
          <a:r>
            <a:rPr lang="it-IT" dirty="0" smtClean="0"/>
            <a:t>Clienti dei concorrenti</a:t>
          </a:r>
          <a:endParaRPr lang="it-IT" dirty="0"/>
        </a:p>
      </dgm:t>
    </dgm:pt>
    <dgm:pt modelId="{BB63FDB1-CF18-A640-B397-5DA2EC7D7746}" type="parTrans" cxnId="{3F1CB4FB-4DD0-424E-8425-5B74BBD779E8}">
      <dgm:prSet/>
      <dgm:spPr/>
      <dgm:t>
        <a:bodyPr/>
        <a:lstStyle/>
        <a:p>
          <a:endParaRPr lang="it-IT"/>
        </a:p>
      </dgm:t>
    </dgm:pt>
    <dgm:pt modelId="{10761D1C-D278-394D-A872-BF66C3FBDC55}" type="sibTrans" cxnId="{3F1CB4FB-4DD0-424E-8425-5B74BBD779E8}">
      <dgm:prSet/>
      <dgm:spPr/>
      <dgm:t>
        <a:bodyPr/>
        <a:lstStyle/>
        <a:p>
          <a:endParaRPr lang="it-IT"/>
        </a:p>
      </dgm:t>
    </dgm:pt>
    <dgm:pt modelId="{5FB1CB59-8C77-C44D-8521-0B6A85D5CFF4}">
      <dgm:prSet phldrT="[Testo]"/>
      <dgm:spPr/>
      <dgm:t>
        <a:bodyPr/>
        <a:lstStyle/>
        <a:p>
          <a:r>
            <a:rPr lang="it-IT" b="1" dirty="0" smtClean="0"/>
            <a:t>SVILUPPO DEL MERCATO</a:t>
          </a:r>
          <a:endParaRPr lang="it-IT" b="1" dirty="0"/>
        </a:p>
      </dgm:t>
    </dgm:pt>
    <dgm:pt modelId="{2A28FCCB-BE9B-984A-BE16-DF94B219390E}" type="parTrans" cxnId="{CECA77F6-4864-254F-AD52-8BBDA1EEFC85}">
      <dgm:prSet/>
      <dgm:spPr/>
      <dgm:t>
        <a:bodyPr/>
        <a:lstStyle/>
        <a:p>
          <a:endParaRPr lang="it-IT"/>
        </a:p>
      </dgm:t>
    </dgm:pt>
    <dgm:pt modelId="{1009FB9E-9BFE-2349-8A2D-3AB920CF8257}" type="sibTrans" cxnId="{CECA77F6-4864-254F-AD52-8BBDA1EEFC85}">
      <dgm:prSet/>
      <dgm:spPr/>
      <dgm:t>
        <a:bodyPr/>
        <a:lstStyle/>
        <a:p>
          <a:endParaRPr lang="it-IT"/>
        </a:p>
      </dgm:t>
    </dgm:pt>
    <dgm:pt modelId="{FBE8AA9B-0D1E-BB42-BB18-054042B42235}">
      <dgm:prSet phldrT="[Testo]"/>
      <dgm:spPr/>
      <dgm:t>
        <a:bodyPr/>
        <a:lstStyle/>
        <a:p>
          <a:r>
            <a:rPr lang="it-IT" dirty="0" smtClean="0"/>
            <a:t>Clienti dei target esistenti</a:t>
          </a:r>
          <a:endParaRPr lang="it-IT" dirty="0"/>
        </a:p>
      </dgm:t>
    </dgm:pt>
    <dgm:pt modelId="{152CD536-A040-D942-AFA2-4A3E9EDC574B}" type="parTrans" cxnId="{A7C20C31-A6E4-8446-BDA4-5B830582C5B6}">
      <dgm:prSet/>
      <dgm:spPr/>
      <dgm:t>
        <a:bodyPr/>
        <a:lstStyle/>
        <a:p>
          <a:endParaRPr lang="it-IT"/>
        </a:p>
      </dgm:t>
    </dgm:pt>
    <dgm:pt modelId="{A7BB553D-A28A-9E4A-AE6F-6CE94BEDCB7C}" type="sibTrans" cxnId="{A7C20C31-A6E4-8446-BDA4-5B830582C5B6}">
      <dgm:prSet/>
      <dgm:spPr/>
      <dgm:t>
        <a:bodyPr/>
        <a:lstStyle/>
        <a:p>
          <a:endParaRPr lang="it-IT"/>
        </a:p>
      </dgm:t>
    </dgm:pt>
    <dgm:pt modelId="{49B3DA8B-54D9-534B-94EC-E6331E50EAFF}">
      <dgm:prSet phldrT="[Testo]"/>
      <dgm:spPr/>
      <dgm:t>
        <a:bodyPr/>
        <a:lstStyle/>
        <a:p>
          <a:r>
            <a:rPr lang="it-IT" dirty="0" smtClean="0"/>
            <a:t>Nuovi target</a:t>
          </a:r>
          <a:endParaRPr lang="it-IT" dirty="0"/>
        </a:p>
      </dgm:t>
    </dgm:pt>
    <dgm:pt modelId="{AF572B26-5BFE-D54F-AFF8-AA7D3FA6A55C}" type="parTrans" cxnId="{BC91DA67-94E6-5D40-9F87-E3D8E95B5F20}">
      <dgm:prSet/>
      <dgm:spPr/>
      <dgm:t>
        <a:bodyPr/>
        <a:lstStyle/>
        <a:p>
          <a:endParaRPr lang="it-IT"/>
        </a:p>
      </dgm:t>
    </dgm:pt>
    <dgm:pt modelId="{96ADE817-D29E-3041-90E5-429EFF05DB38}" type="sibTrans" cxnId="{BC91DA67-94E6-5D40-9F87-E3D8E95B5F20}">
      <dgm:prSet/>
      <dgm:spPr/>
      <dgm:t>
        <a:bodyPr/>
        <a:lstStyle/>
        <a:p>
          <a:endParaRPr lang="it-IT"/>
        </a:p>
      </dgm:t>
    </dgm:pt>
    <dgm:pt modelId="{87B1E44B-D93C-5D45-B420-CD51F0FB6E90}" type="pres">
      <dgm:prSet presAssocID="{F2BE455E-2159-EC41-8527-AAA068802B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6AA8574-419E-B140-AAA0-EE68F61585CA}" type="pres">
      <dgm:prSet presAssocID="{967DD93E-F571-D34A-BFC7-F7A1A99D60AD}" presName="root" presStyleCnt="0"/>
      <dgm:spPr/>
    </dgm:pt>
    <dgm:pt modelId="{7F40DDD2-1F95-EF42-8C18-F22518780960}" type="pres">
      <dgm:prSet presAssocID="{967DD93E-F571-D34A-BFC7-F7A1A99D60AD}" presName="rootComposite" presStyleCnt="0"/>
      <dgm:spPr/>
    </dgm:pt>
    <dgm:pt modelId="{32C8FAB4-5FFD-2447-A1AB-FB2BE1D27634}" type="pres">
      <dgm:prSet presAssocID="{967DD93E-F571-D34A-BFC7-F7A1A99D60AD}" presName="rootText" presStyleLbl="node1" presStyleIdx="0" presStyleCnt="2"/>
      <dgm:spPr/>
      <dgm:t>
        <a:bodyPr/>
        <a:lstStyle/>
        <a:p>
          <a:endParaRPr lang="it-IT"/>
        </a:p>
      </dgm:t>
    </dgm:pt>
    <dgm:pt modelId="{DC837E37-3A9E-2245-84E6-9F5A72888E8D}" type="pres">
      <dgm:prSet presAssocID="{967DD93E-F571-D34A-BFC7-F7A1A99D60AD}" presName="rootConnector" presStyleLbl="node1" presStyleIdx="0" presStyleCnt="2"/>
      <dgm:spPr/>
      <dgm:t>
        <a:bodyPr/>
        <a:lstStyle/>
        <a:p>
          <a:endParaRPr lang="it-IT"/>
        </a:p>
      </dgm:t>
    </dgm:pt>
    <dgm:pt modelId="{9D056AA8-EC22-0E45-B428-E071C4A75A0A}" type="pres">
      <dgm:prSet presAssocID="{967DD93E-F571-D34A-BFC7-F7A1A99D60AD}" presName="childShape" presStyleCnt="0"/>
      <dgm:spPr/>
    </dgm:pt>
    <dgm:pt modelId="{EEFA906B-D746-6F42-A435-9EF4105E8C3B}" type="pres">
      <dgm:prSet presAssocID="{6235E62A-38B8-BD49-813D-B907469D3A86}" presName="Name13" presStyleLbl="parChTrans1D2" presStyleIdx="0" presStyleCnt="4"/>
      <dgm:spPr/>
      <dgm:t>
        <a:bodyPr/>
        <a:lstStyle/>
        <a:p>
          <a:endParaRPr lang="it-IT"/>
        </a:p>
      </dgm:t>
    </dgm:pt>
    <dgm:pt modelId="{93812CC0-A6EB-0F4D-BF6C-5E24499BF72F}" type="pres">
      <dgm:prSet presAssocID="{39714287-B5CA-4545-9EBB-5C052596EF7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36EC85-D516-2944-A0F1-4D5267DEE129}" type="pres">
      <dgm:prSet presAssocID="{BB63FDB1-CF18-A640-B397-5DA2EC7D7746}" presName="Name13" presStyleLbl="parChTrans1D2" presStyleIdx="1" presStyleCnt="4"/>
      <dgm:spPr/>
      <dgm:t>
        <a:bodyPr/>
        <a:lstStyle/>
        <a:p>
          <a:endParaRPr lang="it-IT"/>
        </a:p>
      </dgm:t>
    </dgm:pt>
    <dgm:pt modelId="{3F26175D-4026-CD43-804F-095E56046659}" type="pres">
      <dgm:prSet presAssocID="{71C48E57-8EB4-B340-9F7A-F96A06E95E8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79CFAA-3196-DC40-9A84-8C405FE70525}" type="pres">
      <dgm:prSet presAssocID="{5FB1CB59-8C77-C44D-8521-0B6A85D5CFF4}" presName="root" presStyleCnt="0"/>
      <dgm:spPr/>
    </dgm:pt>
    <dgm:pt modelId="{E80A4C82-1B92-E14F-A2EF-5E3CF4CF12D4}" type="pres">
      <dgm:prSet presAssocID="{5FB1CB59-8C77-C44D-8521-0B6A85D5CFF4}" presName="rootComposite" presStyleCnt="0"/>
      <dgm:spPr/>
    </dgm:pt>
    <dgm:pt modelId="{E9228D4B-AF8E-7E48-A5E3-C2AD8AC89477}" type="pres">
      <dgm:prSet presAssocID="{5FB1CB59-8C77-C44D-8521-0B6A85D5CFF4}" presName="rootText" presStyleLbl="node1" presStyleIdx="1" presStyleCnt="2"/>
      <dgm:spPr/>
      <dgm:t>
        <a:bodyPr/>
        <a:lstStyle/>
        <a:p>
          <a:endParaRPr lang="it-IT"/>
        </a:p>
      </dgm:t>
    </dgm:pt>
    <dgm:pt modelId="{C1D8CBA6-FB54-6440-9352-1F80B81D4F1F}" type="pres">
      <dgm:prSet presAssocID="{5FB1CB59-8C77-C44D-8521-0B6A85D5CFF4}" presName="rootConnector" presStyleLbl="node1" presStyleIdx="1" presStyleCnt="2"/>
      <dgm:spPr/>
      <dgm:t>
        <a:bodyPr/>
        <a:lstStyle/>
        <a:p>
          <a:endParaRPr lang="it-IT"/>
        </a:p>
      </dgm:t>
    </dgm:pt>
    <dgm:pt modelId="{A2E2ED06-2602-8244-9280-0B3131A5F2B3}" type="pres">
      <dgm:prSet presAssocID="{5FB1CB59-8C77-C44D-8521-0B6A85D5CFF4}" presName="childShape" presStyleCnt="0"/>
      <dgm:spPr/>
    </dgm:pt>
    <dgm:pt modelId="{283CACD0-B941-144D-B5AF-D761846B3913}" type="pres">
      <dgm:prSet presAssocID="{152CD536-A040-D942-AFA2-4A3E9EDC574B}" presName="Name13" presStyleLbl="parChTrans1D2" presStyleIdx="2" presStyleCnt="4"/>
      <dgm:spPr/>
      <dgm:t>
        <a:bodyPr/>
        <a:lstStyle/>
        <a:p>
          <a:endParaRPr lang="it-IT"/>
        </a:p>
      </dgm:t>
    </dgm:pt>
    <dgm:pt modelId="{9A303834-973B-BF4E-8BFC-A643900E10D8}" type="pres">
      <dgm:prSet presAssocID="{FBE8AA9B-0D1E-BB42-BB18-054042B42235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F67D70-3CB8-4347-BAAE-E4D76C61E7AD}" type="pres">
      <dgm:prSet presAssocID="{AF572B26-5BFE-D54F-AFF8-AA7D3FA6A55C}" presName="Name13" presStyleLbl="parChTrans1D2" presStyleIdx="3" presStyleCnt="4"/>
      <dgm:spPr/>
      <dgm:t>
        <a:bodyPr/>
        <a:lstStyle/>
        <a:p>
          <a:endParaRPr lang="it-IT"/>
        </a:p>
      </dgm:t>
    </dgm:pt>
    <dgm:pt modelId="{1C2A140A-85C2-5F49-9A86-F620F968B4AC}" type="pres">
      <dgm:prSet presAssocID="{49B3DA8B-54D9-534B-94EC-E6331E50EAFF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813987-3591-4BDE-9D63-A993BAC7632D}" type="presOf" srcId="{5FB1CB59-8C77-C44D-8521-0B6A85D5CFF4}" destId="{C1D8CBA6-FB54-6440-9352-1F80B81D4F1F}" srcOrd="1" destOrd="0" presId="urn:microsoft.com/office/officeart/2005/8/layout/hierarchy3"/>
    <dgm:cxn modelId="{4892E6EC-C666-1947-958E-44E4A33F5F93}" srcId="{F2BE455E-2159-EC41-8527-AAA068802B10}" destId="{967DD93E-F571-D34A-BFC7-F7A1A99D60AD}" srcOrd="0" destOrd="0" parTransId="{D0615CCB-51FE-2546-919E-57D1B95FEE24}" sibTransId="{6173614F-C4D8-7A4E-AB0A-DD8D2DAB5ECD}"/>
    <dgm:cxn modelId="{4D7FBC3A-DD4C-464B-9329-7B4D8AF6CB61}" srcId="{967DD93E-F571-D34A-BFC7-F7A1A99D60AD}" destId="{39714287-B5CA-4545-9EBB-5C052596EF75}" srcOrd="0" destOrd="0" parTransId="{6235E62A-38B8-BD49-813D-B907469D3A86}" sibTransId="{9E10AFE3-C19A-F140-8C9C-6323F60EDD02}"/>
    <dgm:cxn modelId="{CECA77F6-4864-254F-AD52-8BBDA1EEFC85}" srcId="{F2BE455E-2159-EC41-8527-AAA068802B10}" destId="{5FB1CB59-8C77-C44D-8521-0B6A85D5CFF4}" srcOrd="1" destOrd="0" parTransId="{2A28FCCB-BE9B-984A-BE16-DF94B219390E}" sibTransId="{1009FB9E-9BFE-2349-8A2D-3AB920CF8257}"/>
    <dgm:cxn modelId="{54D5EEC8-68D1-44CE-8142-CBB3FDC51C44}" type="presOf" srcId="{39714287-B5CA-4545-9EBB-5C052596EF75}" destId="{93812CC0-A6EB-0F4D-BF6C-5E24499BF72F}" srcOrd="0" destOrd="0" presId="urn:microsoft.com/office/officeart/2005/8/layout/hierarchy3"/>
    <dgm:cxn modelId="{FCA45BEA-987C-4677-A599-59B2E888AF66}" type="presOf" srcId="{BB63FDB1-CF18-A640-B397-5DA2EC7D7746}" destId="{9236EC85-D516-2944-A0F1-4D5267DEE129}" srcOrd="0" destOrd="0" presId="urn:microsoft.com/office/officeart/2005/8/layout/hierarchy3"/>
    <dgm:cxn modelId="{A56F2C8B-642A-409F-A4EF-F3E0CCCC8F80}" type="presOf" srcId="{967DD93E-F571-D34A-BFC7-F7A1A99D60AD}" destId="{32C8FAB4-5FFD-2447-A1AB-FB2BE1D27634}" srcOrd="0" destOrd="0" presId="urn:microsoft.com/office/officeart/2005/8/layout/hierarchy3"/>
    <dgm:cxn modelId="{522AD762-35B6-4510-9088-3B6F7CEB93DE}" type="presOf" srcId="{71C48E57-8EB4-B340-9F7A-F96A06E95E8C}" destId="{3F26175D-4026-CD43-804F-095E56046659}" srcOrd="0" destOrd="0" presId="urn:microsoft.com/office/officeart/2005/8/layout/hierarchy3"/>
    <dgm:cxn modelId="{287C2586-2D20-491B-B115-0F6469F4C67B}" type="presOf" srcId="{AF572B26-5BFE-D54F-AFF8-AA7D3FA6A55C}" destId="{ABF67D70-3CB8-4347-BAAE-E4D76C61E7AD}" srcOrd="0" destOrd="0" presId="urn:microsoft.com/office/officeart/2005/8/layout/hierarchy3"/>
    <dgm:cxn modelId="{4EA42F12-A2C5-4BF8-BCC8-BA5B81317466}" type="presOf" srcId="{967DD93E-F571-D34A-BFC7-F7A1A99D60AD}" destId="{DC837E37-3A9E-2245-84E6-9F5A72888E8D}" srcOrd="1" destOrd="0" presId="urn:microsoft.com/office/officeart/2005/8/layout/hierarchy3"/>
    <dgm:cxn modelId="{2F92BB87-16FA-4EC7-BF84-807A08F1A341}" type="presOf" srcId="{152CD536-A040-D942-AFA2-4A3E9EDC574B}" destId="{283CACD0-B941-144D-B5AF-D761846B3913}" srcOrd="0" destOrd="0" presId="urn:microsoft.com/office/officeart/2005/8/layout/hierarchy3"/>
    <dgm:cxn modelId="{9B09996F-551D-4288-BCEF-F4006B563227}" type="presOf" srcId="{6235E62A-38B8-BD49-813D-B907469D3A86}" destId="{EEFA906B-D746-6F42-A435-9EF4105E8C3B}" srcOrd="0" destOrd="0" presId="urn:microsoft.com/office/officeart/2005/8/layout/hierarchy3"/>
    <dgm:cxn modelId="{A7C20C31-A6E4-8446-BDA4-5B830582C5B6}" srcId="{5FB1CB59-8C77-C44D-8521-0B6A85D5CFF4}" destId="{FBE8AA9B-0D1E-BB42-BB18-054042B42235}" srcOrd="0" destOrd="0" parTransId="{152CD536-A040-D942-AFA2-4A3E9EDC574B}" sibTransId="{A7BB553D-A28A-9E4A-AE6F-6CE94BEDCB7C}"/>
    <dgm:cxn modelId="{DBC83491-3AA8-4713-9AA5-204DF98B7EB9}" type="presOf" srcId="{49B3DA8B-54D9-534B-94EC-E6331E50EAFF}" destId="{1C2A140A-85C2-5F49-9A86-F620F968B4AC}" srcOrd="0" destOrd="0" presId="urn:microsoft.com/office/officeart/2005/8/layout/hierarchy3"/>
    <dgm:cxn modelId="{43029EA4-C173-4BB6-961C-68E65EC05EE7}" type="presOf" srcId="{5FB1CB59-8C77-C44D-8521-0B6A85D5CFF4}" destId="{E9228D4B-AF8E-7E48-A5E3-C2AD8AC89477}" srcOrd="0" destOrd="0" presId="urn:microsoft.com/office/officeart/2005/8/layout/hierarchy3"/>
    <dgm:cxn modelId="{BC91DA67-94E6-5D40-9F87-E3D8E95B5F20}" srcId="{5FB1CB59-8C77-C44D-8521-0B6A85D5CFF4}" destId="{49B3DA8B-54D9-534B-94EC-E6331E50EAFF}" srcOrd="1" destOrd="0" parTransId="{AF572B26-5BFE-D54F-AFF8-AA7D3FA6A55C}" sibTransId="{96ADE817-D29E-3041-90E5-429EFF05DB38}"/>
    <dgm:cxn modelId="{D2688A15-396C-40C9-BD3F-8BD4BC116515}" type="presOf" srcId="{F2BE455E-2159-EC41-8527-AAA068802B10}" destId="{87B1E44B-D93C-5D45-B420-CD51F0FB6E90}" srcOrd="0" destOrd="0" presId="urn:microsoft.com/office/officeart/2005/8/layout/hierarchy3"/>
    <dgm:cxn modelId="{07930539-610C-4049-9C70-09996BC4E457}" type="presOf" srcId="{FBE8AA9B-0D1E-BB42-BB18-054042B42235}" destId="{9A303834-973B-BF4E-8BFC-A643900E10D8}" srcOrd="0" destOrd="0" presId="urn:microsoft.com/office/officeart/2005/8/layout/hierarchy3"/>
    <dgm:cxn modelId="{3F1CB4FB-4DD0-424E-8425-5B74BBD779E8}" srcId="{967DD93E-F571-D34A-BFC7-F7A1A99D60AD}" destId="{71C48E57-8EB4-B340-9F7A-F96A06E95E8C}" srcOrd="1" destOrd="0" parTransId="{BB63FDB1-CF18-A640-B397-5DA2EC7D7746}" sibTransId="{10761D1C-D278-394D-A872-BF66C3FBDC55}"/>
    <dgm:cxn modelId="{ADC420D9-BBF1-4614-BC8F-5D949C1D00F9}" type="presParOf" srcId="{87B1E44B-D93C-5D45-B420-CD51F0FB6E90}" destId="{26AA8574-419E-B140-AAA0-EE68F61585CA}" srcOrd="0" destOrd="0" presId="urn:microsoft.com/office/officeart/2005/8/layout/hierarchy3"/>
    <dgm:cxn modelId="{3B186D35-4FF1-4853-8E4B-23FE64B7942A}" type="presParOf" srcId="{26AA8574-419E-B140-AAA0-EE68F61585CA}" destId="{7F40DDD2-1F95-EF42-8C18-F22518780960}" srcOrd="0" destOrd="0" presId="urn:microsoft.com/office/officeart/2005/8/layout/hierarchy3"/>
    <dgm:cxn modelId="{2B1C3896-0569-4D8E-8067-6E30509749E4}" type="presParOf" srcId="{7F40DDD2-1F95-EF42-8C18-F22518780960}" destId="{32C8FAB4-5FFD-2447-A1AB-FB2BE1D27634}" srcOrd="0" destOrd="0" presId="urn:microsoft.com/office/officeart/2005/8/layout/hierarchy3"/>
    <dgm:cxn modelId="{EFFBC780-88F2-4D7E-81C5-5EB7170F8AE3}" type="presParOf" srcId="{7F40DDD2-1F95-EF42-8C18-F22518780960}" destId="{DC837E37-3A9E-2245-84E6-9F5A72888E8D}" srcOrd="1" destOrd="0" presId="urn:microsoft.com/office/officeart/2005/8/layout/hierarchy3"/>
    <dgm:cxn modelId="{C24C2654-B6F6-4AF6-8105-AC7703091F39}" type="presParOf" srcId="{26AA8574-419E-B140-AAA0-EE68F61585CA}" destId="{9D056AA8-EC22-0E45-B428-E071C4A75A0A}" srcOrd="1" destOrd="0" presId="urn:microsoft.com/office/officeart/2005/8/layout/hierarchy3"/>
    <dgm:cxn modelId="{A4EEE4DF-FAA1-40A0-8CCB-B5D8C48E7CC0}" type="presParOf" srcId="{9D056AA8-EC22-0E45-B428-E071C4A75A0A}" destId="{EEFA906B-D746-6F42-A435-9EF4105E8C3B}" srcOrd="0" destOrd="0" presId="urn:microsoft.com/office/officeart/2005/8/layout/hierarchy3"/>
    <dgm:cxn modelId="{E23522DC-1DD6-4A4E-BD7E-1ED18BC5C87E}" type="presParOf" srcId="{9D056AA8-EC22-0E45-B428-E071C4A75A0A}" destId="{93812CC0-A6EB-0F4D-BF6C-5E24499BF72F}" srcOrd="1" destOrd="0" presId="urn:microsoft.com/office/officeart/2005/8/layout/hierarchy3"/>
    <dgm:cxn modelId="{35893AE2-3A7E-4682-8EF3-BD15874D0C94}" type="presParOf" srcId="{9D056AA8-EC22-0E45-B428-E071C4A75A0A}" destId="{9236EC85-D516-2944-A0F1-4D5267DEE129}" srcOrd="2" destOrd="0" presId="urn:microsoft.com/office/officeart/2005/8/layout/hierarchy3"/>
    <dgm:cxn modelId="{8A627591-1AE1-4EF9-B269-F5809557C105}" type="presParOf" srcId="{9D056AA8-EC22-0E45-B428-E071C4A75A0A}" destId="{3F26175D-4026-CD43-804F-095E56046659}" srcOrd="3" destOrd="0" presId="urn:microsoft.com/office/officeart/2005/8/layout/hierarchy3"/>
    <dgm:cxn modelId="{82EDDB40-86DA-4B95-BF1C-0832BA9652E1}" type="presParOf" srcId="{87B1E44B-D93C-5D45-B420-CD51F0FB6E90}" destId="{C779CFAA-3196-DC40-9A84-8C405FE70525}" srcOrd="1" destOrd="0" presId="urn:microsoft.com/office/officeart/2005/8/layout/hierarchy3"/>
    <dgm:cxn modelId="{C54DB9AD-AEA2-4A51-A042-DC853F91F02C}" type="presParOf" srcId="{C779CFAA-3196-DC40-9A84-8C405FE70525}" destId="{E80A4C82-1B92-E14F-A2EF-5E3CF4CF12D4}" srcOrd="0" destOrd="0" presId="urn:microsoft.com/office/officeart/2005/8/layout/hierarchy3"/>
    <dgm:cxn modelId="{33B076C5-BA50-4167-9362-8675FB62B9B5}" type="presParOf" srcId="{E80A4C82-1B92-E14F-A2EF-5E3CF4CF12D4}" destId="{E9228D4B-AF8E-7E48-A5E3-C2AD8AC89477}" srcOrd="0" destOrd="0" presId="urn:microsoft.com/office/officeart/2005/8/layout/hierarchy3"/>
    <dgm:cxn modelId="{5D7464DD-4AEE-428D-BE82-B64D5AC4D417}" type="presParOf" srcId="{E80A4C82-1B92-E14F-A2EF-5E3CF4CF12D4}" destId="{C1D8CBA6-FB54-6440-9352-1F80B81D4F1F}" srcOrd="1" destOrd="0" presId="urn:microsoft.com/office/officeart/2005/8/layout/hierarchy3"/>
    <dgm:cxn modelId="{0AD9F259-97C4-4A87-82A5-400EDA16DDE2}" type="presParOf" srcId="{C779CFAA-3196-DC40-9A84-8C405FE70525}" destId="{A2E2ED06-2602-8244-9280-0B3131A5F2B3}" srcOrd="1" destOrd="0" presId="urn:microsoft.com/office/officeart/2005/8/layout/hierarchy3"/>
    <dgm:cxn modelId="{63B5DBCA-FD45-4BD4-97CC-65AE8A2B2539}" type="presParOf" srcId="{A2E2ED06-2602-8244-9280-0B3131A5F2B3}" destId="{283CACD0-B941-144D-B5AF-D761846B3913}" srcOrd="0" destOrd="0" presId="urn:microsoft.com/office/officeart/2005/8/layout/hierarchy3"/>
    <dgm:cxn modelId="{3F0931CE-BFDE-4F23-83D1-12776161B0D1}" type="presParOf" srcId="{A2E2ED06-2602-8244-9280-0B3131A5F2B3}" destId="{9A303834-973B-BF4E-8BFC-A643900E10D8}" srcOrd="1" destOrd="0" presId="urn:microsoft.com/office/officeart/2005/8/layout/hierarchy3"/>
    <dgm:cxn modelId="{6089A3BF-3ACC-48FA-A08D-40F20F7FA094}" type="presParOf" srcId="{A2E2ED06-2602-8244-9280-0B3131A5F2B3}" destId="{ABF67D70-3CB8-4347-BAAE-E4D76C61E7AD}" srcOrd="2" destOrd="0" presId="urn:microsoft.com/office/officeart/2005/8/layout/hierarchy3"/>
    <dgm:cxn modelId="{26845959-210A-4BDA-AEF2-9D0F76EAAEC4}" type="presParOf" srcId="{A2E2ED06-2602-8244-9280-0B3131A5F2B3}" destId="{1C2A140A-85C2-5F49-9A86-F620F968B4A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AD811-C52A-2047-8239-76773C9FDF73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69F8D7-92F5-C54E-8EF0-0685B0D5C7D5}">
      <dgm:prSet phldrT="[Testo]"/>
      <dgm:spPr/>
      <dgm:t>
        <a:bodyPr/>
        <a:lstStyle/>
        <a:p>
          <a:r>
            <a:rPr lang="it-IT" dirty="0" smtClean="0"/>
            <a:t>Target di consumatori 1</a:t>
          </a:r>
          <a:endParaRPr lang="it-IT" dirty="0"/>
        </a:p>
      </dgm:t>
    </dgm:pt>
    <dgm:pt modelId="{4146F57D-F006-DF46-8983-FC99089901B0}" type="parTrans" cxnId="{2D296306-49BC-8843-95D9-D3034A00AB54}">
      <dgm:prSet/>
      <dgm:spPr/>
      <dgm:t>
        <a:bodyPr/>
        <a:lstStyle/>
        <a:p>
          <a:endParaRPr lang="it-IT"/>
        </a:p>
      </dgm:t>
    </dgm:pt>
    <dgm:pt modelId="{3148073E-41BC-5143-8E4B-A0804102C89D}" type="sibTrans" cxnId="{2D296306-49BC-8843-95D9-D3034A00AB54}">
      <dgm:prSet/>
      <dgm:spPr/>
      <dgm:t>
        <a:bodyPr/>
        <a:lstStyle/>
        <a:p>
          <a:endParaRPr lang="it-IT"/>
        </a:p>
      </dgm:t>
    </dgm:pt>
    <dgm:pt modelId="{1F1303B5-9DF2-5545-9BEA-52F958A7567A}">
      <dgm:prSet phldrT="[Testo]"/>
      <dgm:spPr/>
      <dgm:t>
        <a:bodyPr/>
        <a:lstStyle/>
        <a:p>
          <a:r>
            <a:rPr lang="it-IT" smtClean="0"/>
            <a:t>Strategia principale di marketing</a:t>
          </a:r>
          <a:endParaRPr lang="it-IT" dirty="0"/>
        </a:p>
      </dgm:t>
    </dgm:pt>
    <dgm:pt modelId="{F0ACE501-E084-C248-87FA-6475711E4CD6}" type="parTrans" cxnId="{037F5F2B-36D6-084C-849C-C6A1F085CCC2}">
      <dgm:prSet/>
      <dgm:spPr/>
      <dgm:t>
        <a:bodyPr/>
        <a:lstStyle/>
        <a:p>
          <a:endParaRPr lang="it-IT"/>
        </a:p>
      </dgm:t>
    </dgm:pt>
    <dgm:pt modelId="{F84BCA01-3EC3-F947-80D6-2AEF5B0691BB}" type="sibTrans" cxnId="{037F5F2B-36D6-084C-849C-C6A1F085CCC2}">
      <dgm:prSet/>
      <dgm:spPr/>
      <dgm:t>
        <a:bodyPr/>
        <a:lstStyle/>
        <a:p>
          <a:endParaRPr lang="it-IT"/>
        </a:p>
      </dgm:t>
    </dgm:pt>
    <dgm:pt modelId="{D22438BA-E8DA-0147-B7E8-AF7D74A24F51}">
      <dgm:prSet phldrT="[Testo]"/>
      <dgm:spPr/>
      <dgm:t>
        <a:bodyPr/>
        <a:lstStyle/>
        <a:p>
          <a:r>
            <a:rPr lang="it-IT" smtClean="0"/>
            <a:t>Marketing Mix</a:t>
          </a:r>
          <a:endParaRPr lang="it-IT" dirty="0"/>
        </a:p>
      </dgm:t>
    </dgm:pt>
    <dgm:pt modelId="{C8D60FA7-3E71-2844-B461-2A2F88C49D7D}" type="parTrans" cxnId="{FA80C45A-31E3-A34C-BB25-0E2F1A6C70EB}">
      <dgm:prSet/>
      <dgm:spPr/>
      <dgm:t>
        <a:bodyPr/>
        <a:lstStyle/>
        <a:p>
          <a:endParaRPr lang="it-IT"/>
        </a:p>
      </dgm:t>
    </dgm:pt>
    <dgm:pt modelId="{03EE19BE-43C8-754A-B6E0-2B3457A3B5BE}" type="sibTrans" cxnId="{FA80C45A-31E3-A34C-BB25-0E2F1A6C70EB}">
      <dgm:prSet/>
      <dgm:spPr/>
      <dgm:t>
        <a:bodyPr/>
        <a:lstStyle/>
        <a:p>
          <a:endParaRPr lang="it-IT"/>
        </a:p>
      </dgm:t>
    </dgm:pt>
    <dgm:pt modelId="{2D13BC27-F135-024C-8811-8E69B0421AFA}">
      <dgm:prSet phldrT="[Testo]"/>
      <dgm:spPr/>
      <dgm:t>
        <a:bodyPr/>
        <a:lstStyle/>
        <a:p>
          <a:r>
            <a:rPr lang="it-IT" dirty="0" smtClean="0"/>
            <a:t>Target di consumatori 2</a:t>
          </a:r>
          <a:endParaRPr lang="it-IT" dirty="0"/>
        </a:p>
      </dgm:t>
    </dgm:pt>
    <dgm:pt modelId="{CB5B9936-F0F9-DE42-A943-876CF45A88EF}" type="parTrans" cxnId="{3B88A53F-2BA6-534F-A9C0-F8A3C9532A87}">
      <dgm:prSet/>
      <dgm:spPr/>
      <dgm:t>
        <a:bodyPr/>
        <a:lstStyle/>
        <a:p>
          <a:endParaRPr lang="it-IT"/>
        </a:p>
      </dgm:t>
    </dgm:pt>
    <dgm:pt modelId="{30D4DD59-84ED-BC42-A577-BA08D7DBA728}" type="sibTrans" cxnId="{3B88A53F-2BA6-534F-A9C0-F8A3C9532A87}">
      <dgm:prSet/>
      <dgm:spPr/>
      <dgm:t>
        <a:bodyPr/>
        <a:lstStyle/>
        <a:p>
          <a:endParaRPr lang="it-IT"/>
        </a:p>
      </dgm:t>
    </dgm:pt>
    <dgm:pt modelId="{D03307EF-87F2-E94C-8B35-59E9FAF946BA}">
      <dgm:prSet phldrT="[Testo]"/>
      <dgm:spPr/>
      <dgm:t>
        <a:bodyPr/>
        <a:lstStyle/>
        <a:p>
          <a:r>
            <a:rPr lang="it-IT" smtClean="0"/>
            <a:t>Strategia principale di marketing</a:t>
          </a:r>
          <a:endParaRPr lang="it-IT" dirty="0"/>
        </a:p>
      </dgm:t>
    </dgm:pt>
    <dgm:pt modelId="{36F94E45-5F8A-BD43-B598-D4DE95BB050B}" type="parTrans" cxnId="{DB8AB2E0-EC99-724F-97DE-FE81F5E49E89}">
      <dgm:prSet/>
      <dgm:spPr/>
      <dgm:t>
        <a:bodyPr/>
        <a:lstStyle/>
        <a:p>
          <a:endParaRPr lang="it-IT"/>
        </a:p>
      </dgm:t>
    </dgm:pt>
    <dgm:pt modelId="{45761A10-05DC-1648-973C-A3521C6709D2}" type="sibTrans" cxnId="{DB8AB2E0-EC99-724F-97DE-FE81F5E49E89}">
      <dgm:prSet/>
      <dgm:spPr/>
      <dgm:t>
        <a:bodyPr/>
        <a:lstStyle/>
        <a:p>
          <a:endParaRPr lang="it-IT"/>
        </a:p>
      </dgm:t>
    </dgm:pt>
    <dgm:pt modelId="{48BC2767-A538-8248-A9EB-C9FD64DCF3BA}">
      <dgm:prSet phldrT="[Testo]"/>
      <dgm:spPr/>
      <dgm:t>
        <a:bodyPr/>
        <a:lstStyle/>
        <a:p>
          <a:r>
            <a:rPr lang="it-IT" smtClean="0"/>
            <a:t>Marketing Mix</a:t>
          </a:r>
          <a:endParaRPr lang="it-IT" dirty="0"/>
        </a:p>
      </dgm:t>
    </dgm:pt>
    <dgm:pt modelId="{1039B746-1698-6E46-9B78-FD96B4888491}" type="parTrans" cxnId="{BE82AFA6-616F-E549-A312-FC853BE0D3D7}">
      <dgm:prSet/>
      <dgm:spPr/>
      <dgm:t>
        <a:bodyPr/>
        <a:lstStyle/>
        <a:p>
          <a:endParaRPr lang="it-IT"/>
        </a:p>
      </dgm:t>
    </dgm:pt>
    <dgm:pt modelId="{6D837116-4D63-7D4C-8836-BA091D3FFD80}" type="sibTrans" cxnId="{BE82AFA6-616F-E549-A312-FC853BE0D3D7}">
      <dgm:prSet/>
      <dgm:spPr/>
      <dgm:t>
        <a:bodyPr/>
        <a:lstStyle/>
        <a:p>
          <a:endParaRPr lang="it-IT"/>
        </a:p>
      </dgm:t>
    </dgm:pt>
    <dgm:pt modelId="{0BA68D17-F250-F44E-85C1-A67EEE483D33}">
      <dgm:prSet phldrT="[Testo]"/>
      <dgm:spPr/>
      <dgm:t>
        <a:bodyPr/>
        <a:lstStyle/>
        <a:p>
          <a:r>
            <a:rPr lang="it-IT" smtClean="0"/>
            <a:t>Target di consumatori n</a:t>
          </a:r>
          <a:endParaRPr lang="it-IT" dirty="0"/>
        </a:p>
      </dgm:t>
    </dgm:pt>
    <dgm:pt modelId="{82C61F0E-6B05-2749-AC85-E8A75386B3A7}" type="parTrans" cxnId="{966F00CD-8F50-9D42-BDBA-971878D584A2}">
      <dgm:prSet/>
      <dgm:spPr/>
      <dgm:t>
        <a:bodyPr/>
        <a:lstStyle/>
        <a:p>
          <a:endParaRPr lang="it-IT"/>
        </a:p>
      </dgm:t>
    </dgm:pt>
    <dgm:pt modelId="{8A0FD158-5C19-D549-80B6-6A01D1991C35}" type="sibTrans" cxnId="{966F00CD-8F50-9D42-BDBA-971878D584A2}">
      <dgm:prSet/>
      <dgm:spPr/>
      <dgm:t>
        <a:bodyPr/>
        <a:lstStyle/>
        <a:p>
          <a:endParaRPr lang="it-IT"/>
        </a:p>
      </dgm:t>
    </dgm:pt>
    <dgm:pt modelId="{D989BD5D-C653-6C4A-A8B8-E00FF5BB34FC}">
      <dgm:prSet phldrT="[Testo]"/>
      <dgm:spPr/>
      <dgm:t>
        <a:bodyPr/>
        <a:lstStyle/>
        <a:p>
          <a:r>
            <a:rPr lang="it-IT" smtClean="0"/>
            <a:t>Strategia principale di marketing</a:t>
          </a:r>
          <a:endParaRPr lang="it-IT" dirty="0"/>
        </a:p>
      </dgm:t>
    </dgm:pt>
    <dgm:pt modelId="{4E1A9261-2B08-EA46-B196-692FEA2B520B}" type="parTrans" cxnId="{A964780A-4812-DA40-82F6-BF94C551A3CE}">
      <dgm:prSet/>
      <dgm:spPr/>
      <dgm:t>
        <a:bodyPr/>
        <a:lstStyle/>
        <a:p>
          <a:endParaRPr lang="it-IT"/>
        </a:p>
      </dgm:t>
    </dgm:pt>
    <dgm:pt modelId="{FC412EF0-A531-A84D-96DD-6D4107922157}" type="sibTrans" cxnId="{A964780A-4812-DA40-82F6-BF94C551A3CE}">
      <dgm:prSet/>
      <dgm:spPr/>
      <dgm:t>
        <a:bodyPr/>
        <a:lstStyle/>
        <a:p>
          <a:endParaRPr lang="it-IT"/>
        </a:p>
      </dgm:t>
    </dgm:pt>
    <dgm:pt modelId="{851EF18D-4FF2-7142-A83D-E3BABDABE96D}">
      <dgm:prSet phldrT="[Testo]"/>
      <dgm:spPr/>
      <dgm:t>
        <a:bodyPr/>
        <a:lstStyle/>
        <a:p>
          <a:r>
            <a:rPr lang="it-IT" smtClean="0"/>
            <a:t>Marketing Mix</a:t>
          </a:r>
          <a:endParaRPr lang="it-IT" dirty="0"/>
        </a:p>
      </dgm:t>
    </dgm:pt>
    <dgm:pt modelId="{C30A5501-00D4-2D4F-B0E1-0C0E3D893368}" type="parTrans" cxnId="{20664C7F-BB96-BD46-BC9F-B438B350F2C8}">
      <dgm:prSet/>
      <dgm:spPr/>
      <dgm:t>
        <a:bodyPr/>
        <a:lstStyle/>
        <a:p>
          <a:endParaRPr lang="it-IT"/>
        </a:p>
      </dgm:t>
    </dgm:pt>
    <dgm:pt modelId="{459F6402-F220-CA48-99D0-FA91CD021F81}" type="sibTrans" cxnId="{20664C7F-BB96-BD46-BC9F-B438B350F2C8}">
      <dgm:prSet/>
      <dgm:spPr/>
      <dgm:t>
        <a:bodyPr/>
        <a:lstStyle/>
        <a:p>
          <a:endParaRPr lang="it-IT"/>
        </a:p>
      </dgm:t>
    </dgm:pt>
    <dgm:pt modelId="{32B4CE0E-04A2-C44D-9FBE-FAE11F5244AA}" type="pres">
      <dgm:prSet presAssocID="{AADAD811-C52A-2047-8239-76773C9FDF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6AA3A3B-B212-1A4A-B1A9-C4DFBCD16AF9}" type="pres">
      <dgm:prSet presAssocID="{DB69F8D7-92F5-C54E-8EF0-0685B0D5C7D5}" presName="root" presStyleCnt="0"/>
      <dgm:spPr/>
    </dgm:pt>
    <dgm:pt modelId="{6FA15C26-131D-D14C-8119-8635621542F7}" type="pres">
      <dgm:prSet presAssocID="{DB69F8D7-92F5-C54E-8EF0-0685B0D5C7D5}" presName="rootComposite" presStyleCnt="0"/>
      <dgm:spPr/>
    </dgm:pt>
    <dgm:pt modelId="{C2583657-14D7-FA45-A460-94FAF1CC391E}" type="pres">
      <dgm:prSet presAssocID="{DB69F8D7-92F5-C54E-8EF0-0685B0D5C7D5}" presName="rootText" presStyleLbl="node1" presStyleIdx="0" presStyleCnt="3"/>
      <dgm:spPr/>
      <dgm:t>
        <a:bodyPr/>
        <a:lstStyle/>
        <a:p>
          <a:endParaRPr lang="it-IT"/>
        </a:p>
      </dgm:t>
    </dgm:pt>
    <dgm:pt modelId="{B086D6CC-4FFC-084C-A742-DE4E097E2CB2}" type="pres">
      <dgm:prSet presAssocID="{DB69F8D7-92F5-C54E-8EF0-0685B0D5C7D5}" presName="rootConnector" presStyleLbl="node1" presStyleIdx="0" presStyleCnt="3"/>
      <dgm:spPr/>
      <dgm:t>
        <a:bodyPr/>
        <a:lstStyle/>
        <a:p>
          <a:endParaRPr lang="it-IT"/>
        </a:p>
      </dgm:t>
    </dgm:pt>
    <dgm:pt modelId="{FA4721F5-1EDE-224E-AE79-E9F944EE0448}" type="pres">
      <dgm:prSet presAssocID="{DB69F8D7-92F5-C54E-8EF0-0685B0D5C7D5}" presName="childShape" presStyleCnt="0"/>
      <dgm:spPr/>
    </dgm:pt>
    <dgm:pt modelId="{F0FA963C-C5F5-0D47-8100-BC897CB275C2}" type="pres">
      <dgm:prSet presAssocID="{F0ACE501-E084-C248-87FA-6475711E4CD6}" presName="Name13" presStyleLbl="parChTrans1D2" presStyleIdx="0" presStyleCnt="6"/>
      <dgm:spPr/>
      <dgm:t>
        <a:bodyPr/>
        <a:lstStyle/>
        <a:p>
          <a:endParaRPr lang="it-IT"/>
        </a:p>
      </dgm:t>
    </dgm:pt>
    <dgm:pt modelId="{01098E6E-D98F-2345-B2C5-5178FA4F1308}" type="pres">
      <dgm:prSet presAssocID="{1F1303B5-9DF2-5545-9BEA-52F958A7567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BD2A34-EDAB-3540-B5F8-ECA9CEC4B202}" type="pres">
      <dgm:prSet presAssocID="{C8D60FA7-3E71-2844-B461-2A2F88C49D7D}" presName="Name13" presStyleLbl="parChTrans1D2" presStyleIdx="1" presStyleCnt="6"/>
      <dgm:spPr/>
      <dgm:t>
        <a:bodyPr/>
        <a:lstStyle/>
        <a:p>
          <a:endParaRPr lang="it-IT"/>
        </a:p>
      </dgm:t>
    </dgm:pt>
    <dgm:pt modelId="{939D6BD8-51DF-224B-B976-2DE2396EDD40}" type="pres">
      <dgm:prSet presAssocID="{D22438BA-E8DA-0147-B7E8-AF7D74A24F51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DB4947-7956-B649-812E-D3798E9EEF60}" type="pres">
      <dgm:prSet presAssocID="{2D13BC27-F135-024C-8811-8E69B0421AFA}" presName="root" presStyleCnt="0"/>
      <dgm:spPr/>
    </dgm:pt>
    <dgm:pt modelId="{44D5A56F-C105-3A4C-A8EA-4063252ACBE6}" type="pres">
      <dgm:prSet presAssocID="{2D13BC27-F135-024C-8811-8E69B0421AFA}" presName="rootComposite" presStyleCnt="0"/>
      <dgm:spPr/>
    </dgm:pt>
    <dgm:pt modelId="{1571A304-81E7-5748-B0CB-9969F39B75DC}" type="pres">
      <dgm:prSet presAssocID="{2D13BC27-F135-024C-8811-8E69B0421AFA}" presName="rootText" presStyleLbl="node1" presStyleIdx="1" presStyleCnt="3"/>
      <dgm:spPr/>
      <dgm:t>
        <a:bodyPr/>
        <a:lstStyle/>
        <a:p>
          <a:endParaRPr lang="it-IT"/>
        </a:p>
      </dgm:t>
    </dgm:pt>
    <dgm:pt modelId="{F4E8A4F8-673A-5842-9A29-DA434BE5028B}" type="pres">
      <dgm:prSet presAssocID="{2D13BC27-F135-024C-8811-8E69B0421AFA}" presName="rootConnector" presStyleLbl="node1" presStyleIdx="1" presStyleCnt="3"/>
      <dgm:spPr/>
      <dgm:t>
        <a:bodyPr/>
        <a:lstStyle/>
        <a:p>
          <a:endParaRPr lang="it-IT"/>
        </a:p>
      </dgm:t>
    </dgm:pt>
    <dgm:pt modelId="{8526C4FD-51AF-FA4B-B8B2-54EF5DC3F0AE}" type="pres">
      <dgm:prSet presAssocID="{2D13BC27-F135-024C-8811-8E69B0421AFA}" presName="childShape" presStyleCnt="0"/>
      <dgm:spPr/>
    </dgm:pt>
    <dgm:pt modelId="{63DE4C5E-FC93-1B47-8251-572F6D6654AD}" type="pres">
      <dgm:prSet presAssocID="{36F94E45-5F8A-BD43-B598-D4DE95BB050B}" presName="Name13" presStyleLbl="parChTrans1D2" presStyleIdx="2" presStyleCnt="6"/>
      <dgm:spPr/>
      <dgm:t>
        <a:bodyPr/>
        <a:lstStyle/>
        <a:p>
          <a:endParaRPr lang="it-IT"/>
        </a:p>
      </dgm:t>
    </dgm:pt>
    <dgm:pt modelId="{09E2A582-D1ED-BC4C-A5CB-20EDEA9454F7}" type="pres">
      <dgm:prSet presAssocID="{D03307EF-87F2-E94C-8B35-59E9FAF946BA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DECF61-770E-1142-91E4-3787F4EDCC80}" type="pres">
      <dgm:prSet presAssocID="{1039B746-1698-6E46-9B78-FD96B4888491}" presName="Name13" presStyleLbl="parChTrans1D2" presStyleIdx="3" presStyleCnt="6"/>
      <dgm:spPr/>
      <dgm:t>
        <a:bodyPr/>
        <a:lstStyle/>
        <a:p>
          <a:endParaRPr lang="it-IT"/>
        </a:p>
      </dgm:t>
    </dgm:pt>
    <dgm:pt modelId="{CBC4A579-6229-6A4F-A47A-84CC967892B3}" type="pres">
      <dgm:prSet presAssocID="{48BC2767-A538-8248-A9EB-C9FD64DCF3BA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633D1E-830E-D548-B13A-1C6EDBC774DA}" type="pres">
      <dgm:prSet presAssocID="{0BA68D17-F250-F44E-85C1-A67EEE483D33}" presName="root" presStyleCnt="0"/>
      <dgm:spPr/>
    </dgm:pt>
    <dgm:pt modelId="{46D417D0-B4A8-B24B-B18F-1BB80F783987}" type="pres">
      <dgm:prSet presAssocID="{0BA68D17-F250-F44E-85C1-A67EEE483D33}" presName="rootComposite" presStyleCnt="0"/>
      <dgm:spPr/>
    </dgm:pt>
    <dgm:pt modelId="{95602223-8229-2C4A-8D93-7CE054487973}" type="pres">
      <dgm:prSet presAssocID="{0BA68D17-F250-F44E-85C1-A67EEE483D33}" presName="rootText" presStyleLbl="node1" presStyleIdx="2" presStyleCnt="3"/>
      <dgm:spPr/>
      <dgm:t>
        <a:bodyPr/>
        <a:lstStyle/>
        <a:p>
          <a:endParaRPr lang="it-IT"/>
        </a:p>
      </dgm:t>
    </dgm:pt>
    <dgm:pt modelId="{27BC3B94-F6A9-3C4F-BAE4-AAC0F64E69F2}" type="pres">
      <dgm:prSet presAssocID="{0BA68D17-F250-F44E-85C1-A67EEE483D33}" presName="rootConnector" presStyleLbl="node1" presStyleIdx="2" presStyleCnt="3"/>
      <dgm:spPr/>
      <dgm:t>
        <a:bodyPr/>
        <a:lstStyle/>
        <a:p>
          <a:endParaRPr lang="it-IT"/>
        </a:p>
      </dgm:t>
    </dgm:pt>
    <dgm:pt modelId="{94BD11F2-C9BB-314D-ACC9-3DF70D97C87A}" type="pres">
      <dgm:prSet presAssocID="{0BA68D17-F250-F44E-85C1-A67EEE483D33}" presName="childShape" presStyleCnt="0"/>
      <dgm:spPr/>
    </dgm:pt>
    <dgm:pt modelId="{CAF29994-8478-8646-B525-46348555EDD9}" type="pres">
      <dgm:prSet presAssocID="{4E1A9261-2B08-EA46-B196-692FEA2B520B}" presName="Name13" presStyleLbl="parChTrans1D2" presStyleIdx="4" presStyleCnt="6"/>
      <dgm:spPr/>
      <dgm:t>
        <a:bodyPr/>
        <a:lstStyle/>
        <a:p>
          <a:endParaRPr lang="it-IT"/>
        </a:p>
      </dgm:t>
    </dgm:pt>
    <dgm:pt modelId="{4D38950E-5451-C049-B194-2029526BD670}" type="pres">
      <dgm:prSet presAssocID="{D989BD5D-C653-6C4A-A8B8-E00FF5BB34FC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63A6CF-D5D4-8841-8938-E4D30294CCCE}" type="pres">
      <dgm:prSet presAssocID="{C30A5501-00D4-2D4F-B0E1-0C0E3D893368}" presName="Name13" presStyleLbl="parChTrans1D2" presStyleIdx="5" presStyleCnt="6"/>
      <dgm:spPr/>
      <dgm:t>
        <a:bodyPr/>
        <a:lstStyle/>
        <a:p>
          <a:endParaRPr lang="it-IT"/>
        </a:p>
      </dgm:t>
    </dgm:pt>
    <dgm:pt modelId="{88CCB10F-EB64-8949-A25D-DCA429486724}" type="pres">
      <dgm:prSet presAssocID="{851EF18D-4FF2-7142-A83D-E3BABDABE96D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66F00CD-8F50-9D42-BDBA-971878D584A2}" srcId="{AADAD811-C52A-2047-8239-76773C9FDF73}" destId="{0BA68D17-F250-F44E-85C1-A67EEE483D33}" srcOrd="2" destOrd="0" parTransId="{82C61F0E-6B05-2749-AC85-E8A75386B3A7}" sibTransId="{8A0FD158-5C19-D549-80B6-6A01D1991C35}"/>
    <dgm:cxn modelId="{C0C2A572-79EE-4FBB-B025-C560B73D47CD}" type="presOf" srcId="{C8D60FA7-3E71-2844-B461-2A2F88C49D7D}" destId="{2DBD2A34-EDAB-3540-B5F8-ECA9CEC4B202}" srcOrd="0" destOrd="0" presId="urn:microsoft.com/office/officeart/2005/8/layout/hierarchy3"/>
    <dgm:cxn modelId="{F0E81475-5A9B-447A-9D20-74B66C8892BA}" type="presOf" srcId="{D03307EF-87F2-E94C-8B35-59E9FAF946BA}" destId="{09E2A582-D1ED-BC4C-A5CB-20EDEA9454F7}" srcOrd="0" destOrd="0" presId="urn:microsoft.com/office/officeart/2005/8/layout/hierarchy3"/>
    <dgm:cxn modelId="{3B88A53F-2BA6-534F-A9C0-F8A3C9532A87}" srcId="{AADAD811-C52A-2047-8239-76773C9FDF73}" destId="{2D13BC27-F135-024C-8811-8E69B0421AFA}" srcOrd="1" destOrd="0" parTransId="{CB5B9936-F0F9-DE42-A943-876CF45A88EF}" sibTransId="{30D4DD59-84ED-BC42-A577-BA08D7DBA728}"/>
    <dgm:cxn modelId="{A964780A-4812-DA40-82F6-BF94C551A3CE}" srcId="{0BA68D17-F250-F44E-85C1-A67EEE483D33}" destId="{D989BD5D-C653-6C4A-A8B8-E00FF5BB34FC}" srcOrd="0" destOrd="0" parTransId="{4E1A9261-2B08-EA46-B196-692FEA2B520B}" sibTransId="{FC412EF0-A531-A84D-96DD-6D4107922157}"/>
    <dgm:cxn modelId="{FA80C45A-31E3-A34C-BB25-0E2F1A6C70EB}" srcId="{DB69F8D7-92F5-C54E-8EF0-0685B0D5C7D5}" destId="{D22438BA-E8DA-0147-B7E8-AF7D74A24F51}" srcOrd="1" destOrd="0" parTransId="{C8D60FA7-3E71-2844-B461-2A2F88C49D7D}" sibTransId="{03EE19BE-43C8-754A-B6E0-2B3457A3B5BE}"/>
    <dgm:cxn modelId="{EA8C2A71-4F33-459D-8504-7B9F518F40C8}" type="presOf" srcId="{48BC2767-A538-8248-A9EB-C9FD64DCF3BA}" destId="{CBC4A579-6229-6A4F-A47A-84CC967892B3}" srcOrd="0" destOrd="0" presId="urn:microsoft.com/office/officeart/2005/8/layout/hierarchy3"/>
    <dgm:cxn modelId="{5C3DF8E8-66A3-4139-8856-7ADBE41ABC12}" type="presOf" srcId="{D22438BA-E8DA-0147-B7E8-AF7D74A24F51}" destId="{939D6BD8-51DF-224B-B976-2DE2396EDD40}" srcOrd="0" destOrd="0" presId="urn:microsoft.com/office/officeart/2005/8/layout/hierarchy3"/>
    <dgm:cxn modelId="{42A9B5AA-C9D5-494E-9BCE-91761BDBE320}" type="presOf" srcId="{851EF18D-4FF2-7142-A83D-E3BABDABE96D}" destId="{88CCB10F-EB64-8949-A25D-DCA429486724}" srcOrd="0" destOrd="0" presId="urn:microsoft.com/office/officeart/2005/8/layout/hierarchy3"/>
    <dgm:cxn modelId="{F347155A-18DE-4845-B46B-E8BC27B1443C}" type="presOf" srcId="{F0ACE501-E084-C248-87FA-6475711E4CD6}" destId="{F0FA963C-C5F5-0D47-8100-BC897CB275C2}" srcOrd="0" destOrd="0" presId="urn:microsoft.com/office/officeart/2005/8/layout/hierarchy3"/>
    <dgm:cxn modelId="{FE9FCEDA-30F1-43C6-AADA-0B92E0EFF922}" type="presOf" srcId="{DB69F8D7-92F5-C54E-8EF0-0685B0D5C7D5}" destId="{C2583657-14D7-FA45-A460-94FAF1CC391E}" srcOrd="0" destOrd="0" presId="urn:microsoft.com/office/officeart/2005/8/layout/hierarchy3"/>
    <dgm:cxn modelId="{BE82AFA6-616F-E549-A312-FC853BE0D3D7}" srcId="{2D13BC27-F135-024C-8811-8E69B0421AFA}" destId="{48BC2767-A538-8248-A9EB-C9FD64DCF3BA}" srcOrd="1" destOrd="0" parTransId="{1039B746-1698-6E46-9B78-FD96B4888491}" sibTransId="{6D837116-4D63-7D4C-8836-BA091D3FFD80}"/>
    <dgm:cxn modelId="{797E96C9-3AB6-4D4D-8AE5-41C547C47751}" type="presOf" srcId="{2D13BC27-F135-024C-8811-8E69B0421AFA}" destId="{1571A304-81E7-5748-B0CB-9969F39B75DC}" srcOrd="0" destOrd="0" presId="urn:microsoft.com/office/officeart/2005/8/layout/hierarchy3"/>
    <dgm:cxn modelId="{4629C751-6CC6-4650-A6EF-591153028480}" type="presOf" srcId="{4E1A9261-2B08-EA46-B196-692FEA2B520B}" destId="{CAF29994-8478-8646-B525-46348555EDD9}" srcOrd="0" destOrd="0" presId="urn:microsoft.com/office/officeart/2005/8/layout/hierarchy3"/>
    <dgm:cxn modelId="{2D296306-49BC-8843-95D9-D3034A00AB54}" srcId="{AADAD811-C52A-2047-8239-76773C9FDF73}" destId="{DB69F8D7-92F5-C54E-8EF0-0685B0D5C7D5}" srcOrd="0" destOrd="0" parTransId="{4146F57D-F006-DF46-8983-FC99089901B0}" sibTransId="{3148073E-41BC-5143-8E4B-A0804102C89D}"/>
    <dgm:cxn modelId="{294F2786-799F-42E9-BA90-7CD4D8889960}" type="presOf" srcId="{AADAD811-C52A-2047-8239-76773C9FDF73}" destId="{32B4CE0E-04A2-C44D-9FBE-FAE11F5244AA}" srcOrd="0" destOrd="0" presId="urn:microsoft.com/office/officeart/2005/8/layout/hierarchy3"/>
    <dgm:cxn modelId="{20664C7F-BB96-BD46-BC9F-B438B350F2C8}" srcId="{0BA68D17-F250-F44E-85C1-A67EEE483D33}" destId="{851EF18D-4FF2-7142-A83D-E3BABDABE96D}" srcOrd="1" destOrd="0" parTransId="{C30A5501-00D4-2D4F-B0E1-0C0E3D893368}" sibTransId="{459F6402-F220-CA48-99D0-FA91CD021F81}"/>
    <dgm:cxn modelId="{4F3748C3-BB4A-4517-BEC9-8A1250611F13}" type="presOf" srcId="{D989BD5D-C653-6C4A-A8B8-E00FF5BB34FC}" destId="{4D38950E-5451-C049-B194-2029526BD670}" srcOrd="0" destOrd="0" presId="urn:microsoft.com/office/officeart/2005/8/layout/hierarchy3"/>
    <dgm:cxn modelId="{842B9CA4-4869-4A48-8E65-E30BC863DD10}" type="presOf" srcId="{DB69F8D7-92F5-C54E-8EF0-0685B0D5C7D5}" destId="{B086D6CC-4FFC-084C-A742-DE4E097E2CB2}" srcOrd="1" destOrd="0" presId="urn:microsoft.com/office/officeart/2005/8/layout/hierarchy3"/>
    <dgm:cxn modelId="{DB8AB2E0-EC99-724F-97DE-FE81F5E49E89}" srcId="{2D13BC27-F135-024C-8811-8E69B0421AFA}" destId="{D03307EF-87F2-E94C-8B35-59E9FAF946BA}" srcOrd="0" destOrd="0" parTransId="{36F94E45-5F8A-BD43-B598-D4DE95BB050B}" sibTransId="{45761A10-05DC-1648-973C-A3521C6709D2}"/>
    <dgm:cxn modelId="{B0094146-1887-4B4F-BB6C-F02AF8DBDC9E}" type="presOf" srcId="{1039B746-1698-6E46-9B78-FD96B4888491}" destId="{95DECF61-770E-1142-91E4-3787F4EDCC80}" srcOrd="0" destOrd="0" presId="urn:microsoft.com/office/officeart/2005/8/layout/hierarchy3"/>
    <dgm:cxn modelId="{037F5F2B-36D6-084C-849C-C6A1F085CCC2}" srcId="{DB69F8D7-92F5-C54E-8EF0-0685B0D5C7D5}" destId="{1F1303B5-9DF2-5545-9BEA-52F958A7567A}" srcOrd="0" destOrd="0" parTransId="{F0ACE501-E084-C248-87FA-6475711E4CD6}" sibTransId="{F84BCA01-3EC3-F947-80D6-2AEF5B0691BB}"/>
    <dgm:cxn modelId="{2E299E7A-2FDF-4F55-B664-521093CC6EE6}" type="presOf" srcId="{0BA68D17-F250-F44E-85C1-A67EEE483D33}" destId="{27BC3B94-F6A9-3C4F-BAE4-AAC0F64E69F2}" srcOrd="1" destOrd="0" presId="urn:microsoft.com/office/officeart/2005/8/layout/hierarchy3"/>
    <dgm:cxn modelId="{B563E2A1-4F5D-4944-9EA2-851F627C8DE4}" type="presOf" srcId="{1F1303B5-9DF2-5545-9BEA-52F958A7567A}" destId="{01098E6E-D98F-2345-B2C5-5178FA4F1308}" srcOrd="0" destOrd="0" presId="urn:microsoft.com/office/officeart/2005/8/layout/hierarchy3"/>
    <dgm:cxn modelId="{520C6528-2AFA-48ED-B220-64F2F47DB028}" type="presOf" srcId="{0BA68D17-F250-F44E-85C1-A67EEE483D33}" destId="{95602223-8229-2C4A-8D93-7CE054487973}" srcOrd="0" destOrd="0" presId="urn:microsoft.com/office/officeart/2005/8/layout/hierarchy3"/>
    <dgm:cxn modelId="{807614F9-AD9F-4FB7-B213-E0FE93027B2A}" type="presOf" srcId="{36F94E45-5F8A-BD43-B598-D4DE95BB050B}" destId="{63DE4C5E-FC93-1B47-8251-572F6D6654AD}" srcOrd="0" destOrd="0" presId="urn:microsoft.com/office/officeart/2005/8/layout/hierarchy3"/>
    <dgm:cxn modelId="{DF818661-881B-4EC7-9B92-FC185C206588}" type="presOf" srcId="{C30A5501-00D4-2D4F-B0E1-0C0E3D893368}" destId="{9663A6CF-D5D4-8841-8938-E4D30294CCCE}" srcOrd="0" destOrd="0" presId="urn:microsoft.com/office/officeart/2005/8/layout/hierarchy3"/>
    <dgm:cxn modelId="{DB0B4241-1B3E-4F37-8E08-6A7D411FD158}" type="presOf" srcId="{2D13BC27-F135-024C-8811-8E69B0421AFA}" destId="{F4E8A4F8-673A-5842-9A29-DA434BE5028B}" srcOrd="1" destOrd="0" presId="urn:microsoft.com/office/officeart/2005/8/layout/hierarchy3"/>
    <dgm:cxn modelId="{169F727E-B9D7-48F1-91D6-5A2DA666EF40}" type="presParOf" srcId="{32B4CE0E-04A2-C44D-9FBE-FAE11F5244AA}" destId="{26AA3A3B-B212-1A4A-B1A9-C4DFBCD16AF9}" srcOrd="0" destOrd="0" presId="urn:microsoft.com/office/officeart/2005/8/layout/hierarchy3"/>
    <dgm:cxn modelId="{0C79DC4D-B39C-4EFD-A900-24ED1566C64A}" type="presParOf" srcId="{26AA3A3B-B212-1A4A-B1A9-C4DFBCD16AF9}" destId="{6FA15C26-131D-D14C-8119-8635621542F7}" srcOrd="0" destOrd="0" presId="urn:microsoft.com/office/officeart/2005/8/layout/hierarchy3"/>
    <dgm:cxn modelId="{B2F6770A-A033-4B3F-A3FD-6E6A76DB310F}" type="presParOf" srcId="{6FA15C26-131D-D14C-8119-8635621542F7}" destId="{C2583657-14D7-FA45-A460-94FAF1CC391E}" srcOrd="0" destOrd="0" presId="urn:microsoft.com/office/officeart/2005/8/layout/hierarchy3"/>
    <dgm:cxn modelId="{A94366D8-F0B1-4910-9CBD-2DCD93131908}" type="presParOf" srcId="{6FA15C26-131D-D14C-8119-8635621542F7}" destId="{B086D6CC-4FFC-084C-A742-DE4E097E2CB2}" srcOrd="1" destOrd="0" presId="urn:microsoft.com/office/officeart/2005/8/layout/hierarchy3"/>
    <dgm:cxn modelId="{680BC365-F1B0-4383-9F07-4FC77EB538ED}" type="presParOf" srcId="{26AA3A3B-B212-1A4A-B1A9-C4DFBCD16AF9}" destId="{FA4721F5-1EDE-224E-AE79-E9F944EE0448}" srcOrd="1" destOrd="0" presId="urn:microsoft.com/office/officeart/2005/8/layout/hierarchy3"/>
    <dgm:cxn modelId="{DDB01DF7-4F8B-4D91-8055-4527F66EA377}" type="presParOf" srcId="{FA4721F5-1EDE-224E-AE79-E9F944EE0448}" destId="{F0FA963C-C5F5-0D47-8100-BC897CB275C2}" srcOrd="0" destOrd="0" presId="urn:microsoft.com/office/officeart/2005/8/layout/hierarchy3"/>
    <dgm:cxn modelId="{F7FE393F-1D6D-4D3D-8F26-7EE48B34DF74}" type="presParOf" srcId="{FA4721F5-1EDE-224E-AE79-E9F944EE0448}" destId="{01098E6E-D98F-2345-B2C5-5178FA4F1308}" srcOrd="1" destOrd="0" presId="urn:microsoft.com/office/officeart/2005/8/layout/hierarchy3"/>
    <dgm:cxn modelId="{F4C4759C-5DB0-46A2-B610-578A0C0ECEEF}" type="presParOf" srcId="{FA4721F5-1EDE-224E-AE79-E9F944EE0448}" destId="{2DBD2A34-EDAB-3540-B5F8-ECA9CEC4B202}" srcOrd="2" destOrd="0" presId="urn:microsoft.com/office/officeart/2005/8/layout/hierarchy3"/>
    <dgm:cxn modelId="{8D40CCE0-575D-4ADA-AC1B-06713F3245E7}" type="presParOf" srcId="{FA4721F5-1EDE-224E-AE79-E9F944EE0448}" destId="{939D6BD8-51DF-224B-B976-2DE2396EDD40}" srcOrd="3" destOrd="0" presId="urn:microsoft.com/office/officeart/2005/8/layout/hierarchy3"/>
    <dgm:cxn modelId="{17652ACB-B4D2-4E29-83DE-926DA6F2ED47}" type="presParOf" srcId="{32B4CE0E-04A2-C44D-9FBE-FAE11F5244AA}" destId="{30DB4947-7956-B649-812E-D3798E9EEF60}" srcOrd="1" destOrd="0" presId="urn:microsoft.com/office/officeart/2005/8/layout/hierarchy3"/>
    <dgm:cxn modelId="{6D970189-D8A1-461B-89F2-01B86AF725CD}" type="presParOf" srcId="{30DB4947-7956-B649-812E-D3798E9EEF60}" destId="{44D5A56F-C105-3A4C-A8EA-4063252ACBE6}" srcOrd="0" destOrd="0" presId="urn:microsoft.com/office/officeart/2005/8/layout/hierarchy3"/>
    <dgm:cxn modelId="{A2458347-6206-4C55-9CB0-80C591E79784}" type="presParOf" srcId="{44D5A56F-C105-3A4C-A8EA-4063252ACBE6}" destId="{1571A304-81E7-5748-B0CB-9969F39B75DC}" srcOrd="0" destOrd="0" presId="urn:microsoft.com/office/officeart/2005/8/layout/hierarchy3"/>
    <dgm:cxn modelId="{609E441B-9A6E-4B90-A378-5B9191884782}" type="presParOf" srcId="{44D5A56F-C105-3A4C-A8EA-4063252ACBE6}" destId="{F4E8A4F8-673A-5842-9A29-DA434BE5028B}" srcOrd="1" destOrd="0" presId="urn:microsoft.com/office/officeart/2005/8/layout/hierarchy3"/>
    <dgm:cxn modelId="{7A86A2E2-AAD4-49F7-8BCE-82B66A7D78B8}" type="presParOf" srcId="{30DB4947-7956-B649-812E-D3798E9EEF60}" destId="{8526C4FD-51AF-FA4B-B8B2-54EF5DC3F0AE}" srcOrd="1" destOrd="0" presId="urn:microsoft.com/office/officeart/2005/8/layout/hierarchy3"/>
    <dgm:cxn modelId="{F6FE5B25-FE9F-4C58-9FB9-E66FDBBBA855}" type="presParOf" srcId="{8526C4FD-51AF-FA4B-B8B2-54EF5DC3F0AE}" destId="{63DE4C5E-FC93-1B47-8251-572F6D6654AD}" srcOrd="0" destOrd="0" presId="urn:microsoft.com/office/officeart/2005/8/layout/hierarchy3"/>
    <dgm:cxn modelId="{95FD7535-791E-4C05-A285-1F0B36D53668}" type="presParOf" srcId="{8526C4FD-51AF-FA4B-B8B2-54EF5DC3F0AE}" destId="{09E2A582-D1ED-BC4C-A5CB-20EDEA9454F7}" srcOrd="1" destOrd="0" presId="urn:microsoft.com/office/officeart/2005/8/layout/hierarchy3"/>
    <dgm:cxn modelId="{D15CFD4F-BD75-418E-B506-8AC85BED5959}" type="presParOf" srcId="{8526C4FD-51AF-FA4B-B8B2-54EF5DC3F0AE}" destId="{95DECF61-770E-1142-91E4-3787F4EDCC80}" srcOrd="2" destOrd="0" presId="urn:microsoft.com/office/officeart/2005/8/layout/hierarchy3"/>
    <dgm:cxn modelId="{17AEBE16-BCE8-45D4-BD56-F0E61BF84A83}" type="presParOf" srcId="{8526C4FD-51AF-FA4B-B8B2-54EF5DC3F0AE}" destId="{CBC4A579-6229-6A4F-A47A-84CC967892B3}" srcOrd="3" destOrd="0" presId="urn:microsoft.com/office/officeart/2005/8/layout/hierarchy3"/>
    <dgm:cxn modelId="{0F36C0C9-8BC7-4983-89C3-736A35A84EF5}" type="presParOf" srcId="{32B4CE0E-04A2-C44D-9FBE-FAE11F5244AA}" destId="{8A633D1E-830E-D548-B13A-1C6EDBC774DA}" srcOrd="2" destOrd="0" presId="urn:microsoft.com/office/officeart/2005/8/layout/hierarchy3"/>
    <dgm:cxn modelId="{5032810B-D4AA-4CAF-A9B6-BE1EA798F0FE}" type="presParOf" srcId="{8A633D1E-830E-D548-B13A-1C6EDBC774DA}" destId="{46D417D0-B4A8-B24B-B18F-1BB80F783987}" srcOrd="0" destOrd="0" presId="urn:microsoft.com/office/officeart/2005/8/layout/hierarchy3"/>
    <dgm:cxn modelId="{1F049D27-12A5-4649-B0CC-E6591A56FD25}" type="presParOf" srcId="{46D417D0-B4A8-B24B-B18F-1BB80F783987}" destId="{95602223-8229-2C4A-8D93-7CE054487973}" srcOrd="0" destOrd="0" presId="urn:microsoft.com/office/officeart/2005/8/layout/hierarchy3"/>
    <dgm:cxn modelId="{F1D495A5-FA90-4064-9153-AE88E32CA177}" type="presParOf" srcId="{46D417D0-B4A8-B24B-B18F-1BB80F783987}" destId="{27BC3B94-F6A9-3C4F-BAE4-AAC0F64E69F2}" srcOrd="1" destOrd="0" presId="urn:microsoft.com/office/officeart/2005/8/layout/hierarchy3"/>
    <dgm:cxn modelId="{30184D24-D7A5-4CF2-A66C-043CAAF8B45F}" type="presParOf" srcId="{8A633D1E-830E-D548-B13A-1C6EDBC774DA}" destId="{94BD11F2-C9BB-314D-ACC9-3DF70D97C87A}" srcOrd="1" destOrd="0" presId="urn:microsoft.com/office/officeart/2005/8/layout/hierarchy3"/>
    <dgm:cxn modelId="{14475662-3906-4A56-8DA3-C212A75ED24C}" type="presParOf" srcId="{94BD11F2-C9BB-314D-ACC9-3DF70D97C87A}" destId="{CAF29994-8478-8646-B525-46348555EDD9}" srcOrd="0" destOrd="0" presId="urn:microsoft.com/office/officeart/2005/8/layout/hierarchy3"/>
    <dgm:cxn modelId="{11FFB3CC-BD13-41C0-BA6E-E4B1F84D75D9}" type="presParOf" srcId="{94BD11F2-C9BB-314D-ACC9-3DF70D97C87A}" destId="{4D38950E-5451-C049-B194-2029526BD670}" srcOrd="1" destOrd="0" presId="urn:microsoft.com/office/officeart/2005/8/layout/hierarchy3"/>
    <dgm:cxn modelId="{C9B2436F-0F7E-44A8-9C7F-F961684C3BA9}" type="presParOf" srcId="{94BD11F2-C9BB-314D-ACC9-3DF70D97C87A}" destId="{9663A6CF-D5D4-8841-8938-E4D30294CCCE}" srcOrd="2" destOrd="0" presId="urn:microsoft.com/office/officeart/2005/8/layout/hierarchy3"/>
    <dgm:cxn modelId="{F380ABA6-88ED-4E5B-B7A6-100D0EFDAE60}" type="presParOf" srcId="{94BD11F2-C9BB-314D-ACC9-3DF70D97C87A}" destId="{88CCB10F-EB64-8949-A25D-DCA42948672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0225D-F2F8-5540-9175-2BA02EBAF6D2}">
      <dsp:nvSpPr>
        <dsp:cNvPr id="0" name=""/>
        <dsp:cNvSpPr/>
      </dsp:nvSpPr>
      <dsp:spPr>
        <a:xfrm rot="5400000">
          <a:off x="629903" y="562253"/>
          <a:ext cx="476080" cy="5420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3316B-344C-4848-9B38-1FA30048CAF8}">
      <dsp:nvSpPr>
        <dsp:cNvPr id="0" name=""/>
        <dsp:cNvSpPr/>
      </dsp:nvSpPr>
      <dsp:spPr>
        <a:xfrm>
          <a:off x="296535" y="34508"/>
          <a:ext cx="1457047" cy="5609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AGGIORNAMENTO DEI DATI STORICI</a:t>
          </a:r>
          <a:endParaRPr lang="it-IT" sz="900" b="1" kern="1200" dirty="0"/>
        </a:p>
      </dsp:txBody>
      <dsp:txXfrm>
        <a:off x="296535" y="34508"/>
        <a:ext cx="1457047" cy="560981"/>
      </dsp:txXfrm>
    </dsp:sp>
    <dsp:sp modelId="{7C8E28CD-698D-2C45-B78D-626AAA29E95F}">
      <dsp:nvSpPr>
        <dsp:cNvPr id="0" name=""/>
        <dsp:cNvSpPr/>
      </dsp:nvSpPr>
      <dsp:spPr>
        <a:xfrm>
          <a:off x="1305209" y="88011"/>
          <a:ext cx="582890" cy="45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321A7-47F9-024C-9E4A-3423E665C80A}">
      <dsp:nvSpPr>
        <dsp:cNvPr id="0" name=""/>
        <dsp:cNvSpPr/>
      </dsp:nvSpPr>
      <dsp:spPr>
        <a:xfrm rot="5400000">
          <a:off x="1451727" y="1192420"/>
          <a:ext cx="476080" cy="5420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55BC7-CB0C-A64A-816C-87F9914A986B}">
      <dsp:nvSpPr>
        <dsp:cNvPr id="0" name=""/>
        <dsp:cNvSpPr/>
      </dsp:nvSpPr>
      <dsp:spPr>
        <a:xfrm>
          <a:off x="1118359" y="664675"/>
          <a:ext cx="1457047" cy="5609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RACCOLTA DI DATI SULLA SITUAZIONE ATTUALE</a:t>
          </a:r>
          <a:endParaRPr lang="it-IT" sz="900" b="1" kern="1200" dirty="0"/>
        </a:p>
      </dsp:txBody>
      <dsp:txXfrm>
        <a:off x="1118359" y="664675"/>
        <a:ext cx="1457047" cy="560981"/>
      </dsp:txXfrm>
    </dsp:sp>
    <dsp:sp modelId="{AAE84A0A-F356-334A-ADCA-BA96F3C0EAA5}">
      <dsp:nvSpPr>
        <dsp:cNvPr id="0" name=""/>
        <dsp:cNvSpPr/>
      </dsp:nvSpPr>
      <dsp:spPr>
        <a:xfrm>
          <a:off x="2127033" y="718178"/>
          <a:ext cx="582890" cy="45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724D7-DA6F-0A4B-B8D6-065464BCB3FA}">
      <dsp:nvSpPr>
        <dsp:cNvPr id="0" name=""/>
        <dsp:cNvSpPr/>
      </dsp:nvSpPr>
      <dsp:spPr>
        <a:xfrm rot="5400000">
          <a:off x="2273551" y="1822587"/>
          <a:ext cx="476080" cy="5420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085C3-DFBB-EA4F-B018-33A2359BB162}">
      <dsp:nvSpPr>
        <dsp:cNvPr id="0" name=""/>
        <dsp:cNvSpPr/>
      </dsp:nvSpPr>
      <dsp:spPr>
        <a:xfrm>
          <a:off x="1940183" y="1294842"/>
          <a:ext cx="1457047" cy="5609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ANALISI DEI DATI</a:t>
          </a:r>
          <a:endParaRPr lang="it-IT" sz="900" b="1" kern="1200" dirty="0"/>
        </a:p>
      </dsp:txBody>
      <dsp:txXfrm>
        <a:off x="1940183" y="1294842"/>
        <a:ext cx="1457047" cy="560981"/>
      </dsp:txXfrm>
    </dsp:sp>
    <dsp:sp modelId="{6CCC9974-3C12-3144-BEC4-C548C91AA7CF}">
      <dsp:nvSpPr>
        <dsp:cNvPr id="0" name=""/>
        <dsp:cNvSpPr/>
      </dsp:nvSpPr>
      <dsp:spPr>
        <a:xfrm>
          <a:off x="2948857" y="1348344"/>
          <a:ext cx="582890" cy="45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97809-EAE7-4C4C-A586-9C3A8A27F9ED}">
      <dsp:nvSpPr>
        <dsp:cNvPr id="0" name=""/>
        <dsp:cNvSpPr/>
      </dsp:nvSpPr>
      <dsp:spPr>
        <a:xfrm rot="5400000">
          <a:off x="3095375" y="2452753"/>
          <a:ext cx="476080" cy="5420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82FE1-0D50-6341-92B6-1BBEB62D4432}">
      <dsp:nvSpPr>
        <dsp:cNvPr id="0" name=""/>
        <dsp:cNvSpPr/>
      </dsp:nvSpPr>
      <dsp:spPr>
        <a:xfrm>
          <a:off x="2762007" y="1925009"/>
          <a:ext cx="1457047" cy="5609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FORMAZIONE DEGLI OBIETTIVI, DELLE STRATEGIE E DEI PROGRAMMI</a:t>
          </a:r>
          <a:endParaRPr lang="it-IT" sz="900" b="1" kern="1200" dirty="0"/>
        </a:p>
      </dsp:txBody>
      <dsp:txXfrm>
        <a:off x="2762007" y="1925009"/>
        <a:ext cx="1457047" cy="560981"/>
      </dsp:txXfrm>
    </dsp:sp>
    <dsp:sp modelId="{17BF9542-1C3B-D54B-9958-ABB9F1AE6CEE}">
      <dsp:nvSpPr>
        <dsp:cNvPr id="0" name=""/>
        <dsp:cNvSpPr/>
      </dsp:nvSpPr>
      <dsp:spPr>
        <a:xfrm>
          <a:off x="3770681" y="1978511"/>
          <a:ext cx="582890" cy="45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089F7-EB9E-E747-85CD-EF060D3BBAE9}">
      <dsp:nvSpPr>
        <dsp:cNvPr id="0" name=""/>
        <dsp:cNvSpPr/>
      </dsp:nvSpPr>
      <dsp:spPr>
        <a:xfrm rot="5400000">
          <a:off x="3917199" y="3082920"/>
          <a:ext cx="476080" cy="5420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10BFE-1780-1A45-AA5A-108CC43B2B34}">
      <dsp:nvSpPr>
        <dsp:cNvPr id="0" name=""/>
        <dsp:cNvSpPr/>
      </dsp:nvSpPr>
      <dsp:spPr>
        <a:xfrm>
          <a:off x="3583831" y="2555176"/>
          <a:ext cx="1457047" cy="5609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ELABORAZIONE DEI DOCUMENTI FINANZIARI</a:t>
          </a:r>
          <a:endParaRPr lang="it-IT" sz="900" b="1" kern="1200" dirty="0"/>
        </a:p>
      </dsp:txBody>
      <dsp:txXfrm>
        <a:off x="3583831" y="2555176"/>
        <a:ext cx="1457047" cy="560981"/>
      </dsp:txXfrm>
    </dsp:sp>
    <dsp:sp modelId="{7939D1DD-8578-B246-9717-7E386CDFE832}">
      <dsp:nvSpPr>
        <dsp:cNvPr id="0" name=""/>
        <dsp:cNvSpPr/>
      </dsp:nvSpPr>
      <dsp:spPr>
        <a:xfrm>
          <a:off x="4592505" y="2608678"/>
          <a:ext cx="582890" cy="45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B011D-E582-F94B-B5C8-708982916FAA}">
      <dsp:nvSpPr>
        <dsp:cNvPr id="0" name=""/>
        <dsp:cNvSpPr/>
      </dsp:nvSpPr>
      <dsp:spPr>
        <a:xfrm rot="5400000">
          <a:off x="4739023" y="3713087"/>
          <a:ext cx="476080" cy="5420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B1E82-96A0-F54E-AB3D-B3AE2524B0DD}">
      <dsp:nvSpPr>
        <dsp:cNvPr id="0" name=""/>
        <dsp:cNvSpPr/>
      </dsp:nvSpPr>
      <dsp:spPr>
        <a:xfrm>
          <a:off x="4405655" y="3185343"/>
          <a:ext cx="1457047" cy="5609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NEGOZIAZIONE DEL PIANO FINALE</a:t>
          </a:r>
          <a:endParaRPr lang="it-IT" sz="900" b="1" kern="1200" dirty="0"/>
        </a:p>
      </dsp:txBody>
      <dsp:txXfrm>
        <a:off x="4405655" y="3185343"/>
        <a:ext cx="1457047" cy="560981"/>
      </dsp:txXfrm>
    </dsp:sp>
    <dsp:sp modelId="{718388F8-DF98-644A-8610-BA3AA7B780BD}">
      <dsp:nvSpPr>
        <dsp:cNvPr id="0" name=""/>
        <dsp:cNvSpPr/>
      </dsp:nvSpPr>
      <dsp:spPr>
        <a:xfrm>
          <a:off x="5414329" y="3238845"/>
          <a:ext cx="582890" cy="45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4FD52-D6AD-5542-9F4E-A6F1054381FB}">
      <dsp:nvSpPr>
        <dsp:cNvPr id="0" name=""/>
        <dsp:cNvSpPr/>
      </dsp:nvSpPr>
      <dsp:spPr>
        <a:xfrm rot="5400000">
          <a:off x="5560847" y="4343254"/>
          <a:ext cx="476080" cy="5420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502D3-D576-DD45-B535-AD04BAA0C008}">
      <dsp:nvSpPr>
        <dsp:cNvPr id="0" name=""/>
        <dsp:cNvSpPr/>
      </dsp:nvSpPr>
      <dsp:spPr>
        <a:xfrm>
          <a:off x="5227479" y="3815510"/>
          <a:ext cx="1457047" cy="5609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MISURAZIONE DEI PROGRESSI VERSO GLI OBIETTIVI</a:t>
          </a:r>
          <a:endParaRPr lang="it-IT" sz="900" b="1" kern="1200" dirty="0"/>
        </a:p>
      </dsp:txBody>
      <dsp:txXfrm>
        <a:off x="5227479" y="3815510"/>
        <a:ext cx="1457047" cy="560981"/>
      </dsp:txXfrm>
    </dsp:sp>
    <dsp:sp modelId="{819495DF-A156-1C4C-8DE8-754C12E17BFF}">
      <dsp:nvSpPr>
        <dsp:cNvPr id="0" name=""/>
        <dsp:cNvSpPr/>
      </dsp:nvSpPr>
      <dsp:spPr>
        <a:xfrm>
          <a:off x="6236153" y="3869012"/>
          <a:ext cx="582890" cy="45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D4EA0-5B2F-FE4F-90C6-B55FFBDCF643}">
      <dsp:nvSpPr>
        <dsp:cNvPr id="0" name=""/>
        <dsp:cNvSpPr/>
      </dsp:nvSpPr>
      <dsp:spPr>
        <a:xfrm>
          <a:off x="6009126" y="4445676"/>
          <a:ext cx="1457047" cy="56098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 CONTROLLO E VALUTAZIONE DEGLI SCOSTAMENTI</a:t>
          </a:r>
          <a:endParaRPr lang="it-IT" sz="900" b="1" kern="1200" dirty="0"/>
        </a:p>
      </dsp:txBody>
      <dsp:txXfrm>
        <a:off x="6009126" y="4445676"/>
        <a:ext cx="1457047" cy="560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6C8655-C875-854E-A34E-434A4608747E}">
      <dsp:nvSpPr>
        <dsp:cNvPr id="0" name=""/>
        <dsp:cNvSpPr/>
      </dsp:nvSpPr>
      <dsp:spPr>
        <a:xfrm rot="5400000">
          <a:off x="834142" y="1089553"/>
          <a:ext cx="719450" cy="8190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81C4A-FFC6-DE49-BE46-59C709FC8812}">
      <dsp:nvSpPr>
        <dsp:cNvPr id="0" name=""/>
        <dsp:cNvSpPr/>
      </dsp:nvSpPr>
      <dsp:spPr>
        <a:xfrm>
          <a:off x="2958" y="292028"/>
          <a:ext cx="2492278" cy="84775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PIANIFICAZIONE STRATEGICA A LIVELLO CORPORATE</a:t>
          </a:r>
          <a:endParaRPr lang="it-IT" sz="1600" kern="1200" dirty="0"/>
        </a:p>
      </dsp:txBody>
      <dsp:txXfrm>
        <a:off x="2958" y="292028"/>
        <a:ext cx="2492278" cy="847752"/>
      </dsp:txXfrm>
    </dsp:sp>
    <dsp:sp modelId="{90BBF23B-0A38-ED43-BAA7-B99C86E84530}">
      <dsp:nvSpPr>
        <dsp:cNvPr id="0" name=""/>
        <dsp:cNvSpPr/>
      </dsp:nvSpPr>
      <dsp:spPr>
        <a:xfrm>
          <a:off x="1854663" y="372880"/>
          <a:ext cx="880861" cy="68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81A45-2CD5-0841-BA37-01C1A33AD85C}">
      <dsp:nvSpPr>
        <dsp:cNvPr id="0" name=""/>
        <dsp:cNvSpPr/>
      </dsp:nvSpPr>
      <dsp:spPr>
        <a:xfrm rot="5400000">
          <a:off x="2145774" y="2041859"/>
          <a:ext cx="719450" cy="8190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9E2C0-8554-3E4A-B479-D7F676A62885}">
      <dsp:nvSpPr>
        <dsp:cNvPr id="0" name=""/>
        <dsp:cNvSpPr/>
      </dsp:nvSpPr>
      <dsp:spPr>
        <a:xfrm>
          <a:off x="1314590" y="1244334"/>
          <a:ext cx="2492278" cy="84775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PIANIFICAZIONE DI SETTORE</a:t>
          </a:r>
          <a:endParaRPr lang="it-IT" sz="1600" kern="1200" dirty="0"/>
        </a:p>
      </dsp:txBody>
      <dsp:txXfrm>
        <a:off x="1314590" y="1244334"/>
        <a:ext cx="2492278" cy="847752"/>
      </dsp:txXfrm>
    </dsp:sp>
    <dsp:sp modelId="{168F8FDF-C482-CD4B-B5DD-3F03DB6F3DC3}">
      <dsp:nvSpPr>
        <dsp:cNvPr id="0" name=""/>
        <dsp:cNvSpPr/>
      </dsp:nvSpPr>
      <dsp:spPr>
        <a:xfrm>
          <a:off x="3166295" y="1325186"/>
          <a:ext cx="880861" cy="68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BC5B1-FA72-004B-9678-E9517430FA52}">
      <dsp:nvSpPr>
        <dsp:cNvPr id="0" name=""/>
        <dsp:cNvSpPr/>
      </dsp:nvSpPr>
      <dsp:spPr>
        <a:xfrm rot="5400000">
          <a:off x="3457406" y="2994165"/>
          <a:ext cx="719450" cy="8190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E3582-9EBF-0146-B51A-01760E17C085}">
      <dsp:nvSpPr>
        <dsp:cNvPr id="0" name=""/>
        <dsp:cNvSpPr/>
      </dsp:nvSpPr>
      <dsp:spPr>
        <a:xfrm>
          <a:off x="2626222" y="2196640"/>
          <a:ext cx="2492278" cy="84775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PIANIFICAZIONE DI STRATEGIC BUSINESS UNIT</a:t>
          </a:r>
          <a:endParaRPr lang="it-IT" sz="1600" kern="1200" dirty="0"/>
        </a:p>
      </dsp:txBody>
      <dsp:txXfrm>
        <a:off x="2626222" y="2196640"/>
        <a:ext cx="2492278" cy="847752"/>
      </dsp:txXfrm>
    </dsp:sp>
    <dsp:sp modelId="{CF96D878-FEEF-0946-920E-FF57EE6E4B60}">
      <dsp:nvSpPr>
        <dsp:cNvPr id="0" name=""/>
        <dsp:cNvSpPr/>
      </dsp:nvSpPr>
      <dsp:spPr>
        <a:xfrm>
          <a:off x="4477927" y="2277492"/>
          <a:ext cx="880861" cy="68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F4355-92FA-8447-9A23-C14E7FC93F3B}">
      <dsp:nvSpPr>
        <dsp:cNvPr id="0" name=""/>
        <dsp:cNvSpPr/>
      </dsp:nvSpPr>
      <dsp:spPr>
        <a:xfrm>
          <a:off x="3937854" y="3148946"/>
          <a:ext cx="2492278" cy="84775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PIANO ANNUALE DI MARKETING</a:t>
          </a:r>
          <a:endParaRPr lang="it-IT" sz="1600" kern="1200" dirty="0"/>
        </a:p>
      </dsp:txBody>
      <dsp:txXfrm>
        <a:off x="3937854" y="3148946"/>
        <a:ext cx="2492278" cy="8477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22A6A-DDF7-694D-AD2C-DB4497729690}">
      <dsp:nvSpPr>
        <dsp:cNvPr id="0" name=""/>
        <dsp:cNvSpPr/>
      </dsp:nvSpPr>
      <dsp:spPr>
        <a:xfrm>
          <a:off x="0" y="0"/>
          <a:ext cx="638892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2E20FF-EA0A-E046-9E03-60D6B659B003}">
      <dsp:nvSpPr>
        <dsp:cNvPr id="0" name=""/>
        <dsp:cNvSpPr/>
      </dsp:nvSpPr>
      <dsp:spPr>
        <a:xfrm>
          <a:off x="0" y="0"/>
          <a:ext cx="2454138" cy="60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INTRODUZIONE</a:t>
          </a:r>
          <a:endParaRPr lang="it-IT" sz="1200" b="1" kern="1200" dirty="0"/>
        </a:p>
      </dsp:txBody>
      <dsp:txXfrm>
        <a:off x="0" y="0"/>
        <a:ext cx="2454138" cy="608461"/>
      </dsp:txXfrm>
    </dsp:sp>
    <dsp:sp modelId="{ED5B41BA-41C3-7347-B83D-36B22BF08ECA}">
      <dsp:nvSpPr>
        <dsp:cNvPr id="0" name=""/>
        <dsp:cNvSpPr/>
      </dsp:nvSpPr>
      <dsp:spPr>
        <a:xfrm>
          <a:off x="0" y="608461"/>
          <a:ext cx="638892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FCCC8E-4C4F-A94B-BDB4-3381B95E62F6}">
      <dsp:nvSpPr>
        <dsp:cNvPr id="0" name=""/>
        <dsp:cNvSpPr/>
      </dsp:nvSpPr>
      <dsp:spPr>
        <a:xfrm>
          <a:off x="0" y="608461"/>
          <a:ext cx="2017172" cy="60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ANALISI DELLO SCENARIO</a:t>
          </a:r>
          <a:endParaRPr lang="it-IT" sz="1200" b="1" kern="1200" dirty="0"/>
        </a:p>
      </dsp:txBody>
      <dsp:txXfrm>
        <a:off x="0" y="608461"/>
        <a:ext cx="2017172" cy="608461"/>
      </dsp:txXfrm>
    </dsp:sp>
    <dsp:sp modelId="{066D24C0-27F9-EF4B-8D84-E981FF5D2D89}">
      <dsp:nvSpPr>
        <dsp:cNvPr id="0" name=""/>
        <dsp:cNvSpPr/>
      </dsp:nvSpPr>
      <dsp:spPr>
        <a:xfrm>
          <a:off x="2099061" y="617968"/>
          <a:ext cx="4285537" cy="19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VALUTAZIONE DELLA STORIA DI PRODOTTO </a:t>
          </a:r>
          <a:endParaRPr lang="it-IT" sz="900" b="1" kern="1200" dirty="0"/>
        </a:p>
      </dsp:txBody>
      <dsp:txXfrm>
        <a:off x="2099061" y="617968"/>
        <a:ext cx="4285537" cy="190144"/>
      </dsp:txXfrm>
    </dsp:sp>
    <dsp:sp modelId="{E1084F83-E324-C349-8887-F957097851C0}">
      <dsp:nvSpPr>
        <dsp:cNvPr id="0" name=""/>
        <dsp:cNvSpPr/>
      </dsp:nvSpPr>
      <dsp:spPr>
        <a:xfrm>
          <a:off x="2017172" y="808112"/>
          <a:ext cx="43674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E6FA84-2600-1940-AA11-CD6DC2CA15EE}">
      <dsp:nvSpPr>
        <dsp:cNvPr id="0" name=""/>
        <dsp:cNvSpPr/>
      </dsp:nvSpPr>
      <dsp:spPr>
        <a:xfrm>
          <a:off x="2099061" y="817619"/>
          <a:ext cx="4285537" cy="19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ANALISI DELLA SITUAZIONE</a:t>
          </a:r>
          <a:endParaRPr lang="it-IT" sz="900" b="1" kern="1200" dirty="0"/>
        </a:p>
      </dsp:txBody>
      <dsp:txXfrm>
        <a:off x="2099061" y="817619"/>
        <a:ext cx="4285537" cy="190144"/>
      </dsp:txXfrm>
    </dsp:sp>
    <dsp:sp modelId="{F0A36D5C-65EE-A042-A4B2-A1AA41E9F79E}">
      <dsp:nvSpPr>
        <dsp:cNvPr id="0" name=""/>
        <dsp:cNvSpPr/>
      </dsp:nvSpPr>
      <dsp:spPr>
        <a:xfrm>
          <a:off x="2017172" y="1007763"/>
          <a:ext cx="43674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4306AF-C87F-D14D-BCCE-054A8CABB0E9}">
      <dsp:nvSpPr>
        <dsp:cNvPr id="0" name=""/>
        <dsp:cNvSpPr/>
      </dsp:nvSpPr>
      <dsp:spPr>
        <a:xfrm>
          <a:off x="2099061" y="1017270"/>
          <a:ext cx="4285537" cy="19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IPOTESI DI PIANIFICAZIONE</a:t>
          </a:r>
          <a:endParaRPr lang="it-IT" sz="900" b="1" kern="1200" dirty="0"/>
        </a:p>
      </dsp:txBody>
      <dsp:txXfrm>
        <a:off x="2099061" y="1017270"/>
        <a:ext cx="4285537" cy="190144"/>
      </dsp:txXfrm>
    </dsp:sp>
    <dsp:sp modelId="{52C5C44D-9A27-F148-93EA-133A7A366E70}">
      <dsp:nvSpPr>
        <dsp:cNvPr id="0" name=""/>
        <dsp:cNvSpPr/>
      </dsp:nvSpPr>
      <dsp:spPr>
        <a:xfrm>
          <a:off x="2017172" y="1207414"/>
          <a:ext cx="43674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04477C-6668-DE4C-9FD1-EBBEAB511E37}">
      <dsp:nvSpPr>
        <dsp:cNvPr id="0" name=""/>
        <dsp:cNvSpPr/>
      </dsp:nvSpPr>
      <dsp:spPr>
        <a:xfrm>
          <a:off x="0" y="1216922"/>
          <a:ext cx="638892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6D7394-949E-9048-9AFB-BA03B2F813EE}">
      <dsp:nvSpPr>
        <dsp:cNvPr id="0" name=""/>
        <dsp:cNvSpPr/>
      </dsp:nvSpPr>
      <dsp:spPr>
        <a:xfrm>
          <a:off x="0" y="1216922"/>
          <a:ext cx="3272444" cy="60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OBIETTIVI DI MARKETING</a:t>
          </a:r>
          <a:endParaRPr lang="it-IT" sz="1200" b="1" kern="1200" dirty="0"/>
        </a:p>
      </dsp:txBody>
      <dsp:txXfrm>
        <a:off x="0" y="1216922"/>
        <a:ext cx="3272444" cy="608461"/>
      </dsp:txXfrm>
    </dsp:sp>
    <dsp:sp modelId="{F3B58649-BDA6-7444-AD86-20D41A6A02A1}">
      <dsp:nvSpPr>
        <dsp:cNvPr id="0" name=""/>
        <dsp:cNvSpPr/>
      </dsp:nvSpPr>
      <dsp:spPr>
        <a:xfrm>
          <a:off x="0" y="1825383"/>
          <a:ext cx="638892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0715FF-5B51-6E40-9C91-520C7A2B1C0C}">
      <dsp:nvSpPr>
        <dsp:cNvPr id="0" name=""/>
        <dsp:cNvSpPr/>
      </dsp:nvSpPr>
      <dsp:spPr>
        <a:xfrm>
          <a:off x="0" y="1825383"/>
          <a:ext cx="3057316" cy="60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STRATEGIE DI MARKETING</a:t>
          </a:r>
          <a:endParaRPr lang="it-IT" sz="1200" b="1" kern="1200" dirty="0"/>
        </a:p>
      </dsp:txBody>
      <dsp:txXfrm>
        <a:off x="0" y="1825383"/>
        <a:ext cx="3057316" cy="608461"/>
      </dsp:txXfrm>
    </dsp:sp>
    <dsp:sp modelId="{6730B033-17E2-474B-8DA2-DE8B683CACF5}">
      <dsp:nvSpPr>
        <dsp:cNvPr id="0" name=""/>
        <dsp:cNvSpPr/>
      </dsp:nvSpPr>
      <dsp:spPr>
        <a:xfrm>
          <a:off x="0" y="2433844"/>
          <a:ext cx="638892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14E3C-D98A-BB4F-BB25-FD8CA50461D3}">
      <dsp:nvSpPr>
        <dsp:cNvPr id="0" name=""/>
        <dsp:cNvSpPr/>
      </dsp:nvSpPr>
      <dsp:spPr>
        <a:xfrm>
          <a:off x="0" y="2433844"/>
          <a:ext cx="3164880" cy="60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PROGRAMMI DI MARKETING</a:t>
          </a:r>
          <a:endParaRPr lang="it-IT" sz="1200" b="1" kern="1200" dirty="0"/>
        </a:p>
      </dsp:txBody>
      <dsp:txXfrm>
        <a:off x="0" y="2433844"/>
        <a:ext cx="3164880" cy="608461"/>
      </dsp:txXfrm>
    </dsp:sp>
    <dsp:sp modelId="{7AA1076A-3DC7-AE47-A0AC-45E199F66A6C}">
      <dsp:nvSpPr>
        <dsp:cNvPr id="0" name=""/>
        <dsp:cNvSpPr/>
      </dsp:nvSpPr>
      <dsp:spPr>
        <a:xfrm>
          <a:off x="0" y="3042305"/>
          <a:ext cx="638892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3B619-52FC-E643-9666-9898F07E925D}">
      <dsp:nvSpPr>
        <dsp:cNvPr id="0" name=""/>
        <dsp:cNvSpPr/>
      </dsp:nvSpPr>
      <dsp:spPr>
        <a:xfrm>
          <a:off x="0" y="3042305"/>
          <a:ext cx="2304356" cy="60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DOCUMENTI FINANZIARI</a:t>
          </a:r>
          <a:endParaRPr lang="it-IT" sz="1200" b="1" kern="1200" dirty="0"/>
        </a:p>
      </dsp:txBody>
      <dsp:txXfrm>
        <a:off x="0" y="3042305"/>
        <a:ext cx="2304356" cy="608461"/>
      </dsp:txXfrm>
    </dsp:sp>
    <dsp:sp modelId="{174DE80D-BAF0-0943-801E-60D7FE89AE05}">
      <dsp:nvSpPr>
        <dsp:cNvPr id="0" name=""/>
        <dsp:cNvSpPr/>
      </dsp:nvSpPr>
      <dsp:spPr>
        <a:xfrm>
          <a:off x="0" y="3650766"/>
          <a:ext cx="638892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C9C25-F30B-2842-9DB2-D18990F78CE2}">
      <dsp:nvSpPr>
        <dsp:cNvPr id="0" name=""/>
        <dsp:cNvSpPr/>
      </dsp:nvSpPr>
      <dsp:spPr>
        <a:xfrm>
          <a:off x="0" y="3650766"/>
          <a:ext cx="1277784" cy="60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CONTROLLI</a:t>
          </a:r>
          <a:endParaRPr lang="it-IT" sz="1200" b="1" kern="1200" dirty="0"/>
        </a:p>
      </dsp:txBody>
      <dsp:txXfrm>
        <a:off x="0" y="3650766"/>
        <a:ext cx="1277784" cy="608461"/>
      </dsp:txXfrm>
    </dsp:sp>
    <dsp:sp modelId="{3241C471-ECD2-9C43-B7AC-BFB7C241C5E9}">
      <dsp:nvSpPr>
        <dsp:cNvPr id="0" name=""/>
        <dsp:cNvSpPr/>
      </dsp:nvSpPr>
      <dsp:spPr>
        <a:xfrm>
          <a:off x="0" y="4259227"/>
          <a:ext cx="638892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993920-F38E-9440-A6D7-DE6CE9A851F8}">
      <dsp:nvSpPr>
        <dsp:cNvPr id="0" name=""/>
        <dsp:cNvSpPr/>
      </dsp:nvSpPr>
      <dsp:spPr>
        <a:xfrm>
          <a:off x="0" y="4259227"/>
          <a:ext cx="2895970" cy="60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PIANI DI EMERGENZA</a:t>
          </a:r>
          <a:endParaRPr lang="it-IT" sz="1200" b="1" kern="1200" dirty="0"/>
        </a:p>
      </dsp:txBody>
      <dsp:txXfrm>
        <a:off x="0" y="4259227"/>
        <a:ext cx="2895970" cy="6084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AC91AB-27DD-634A-A90B-6C0681D8BB0D}">
      <dsp:nvSpPr>
        <dsp:cNvPr id="0" name=""/>
        <dsp:cNvSpPr/>
      </dsp:nvSpPr>
      <dsp:spPr>
        <a:xfrm>
          <a:off x="2051223" y="470"/>
          <a:ext cx="1681856" cy="55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OBIETTIVI</a:t>
          </a:r>
          <a:endParaRPr lang="it-IT" sz="1500" kern="1200" dirty="0"/>
        </a:p>
      </dsp:txBody>
      <dsp:txXfrm>
        <a:off x="2051223" y="470"/>
        <a:ext cx="1681856" cy="550751"/>
      </dsp:txXfrm>
    </dsp:sp>
    <dsp:sp modelId="{DD2A10A0-4995-0C47-88A1-82B770146E05}">
      <dsp:nvSpPr>
        <dsp:cNvPr id="0" name=""/>
        <dsp:cNvSpPr/>
      </dsp:nvSpPr>
      <dsp:spPr>
        <a:xfrm rot="5400000">
          <a:off x="2788886" y="564991"/>
          <a:ext cx="206531" cy="24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 rot="5400000">
        <a:off x="2788886" y="564991"/>
        <a:ext cx="206531" cy="247838"/>
      </dsp:txXfrm>
    </dsp:sp>
    <dsp:sp modelId="{2D024E0E-0358-2C42-9032-B6925F5EDA9A}">
      <dsp:nvSpPr>
        <dsp:cNvPr id="0" name=""/>
        <dsp:cNvSpPr/>
      </dsp:nvSpPr>
      <dsp:spPr>
        <a:xfrm>
          <a:off x="2051223" y="826598"/>
          <a:ext cx="1681856" cy="55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TARGET DI CONSUMATORI</a:t>
          </a:r>
          <a:endParaRPr lang="it-IT" sz="1500" kern="1200" dirty="0"/>
        </a:p>
      </dsp:txBody>
      <dsp:txXfrm>
        <a:off x="2051223" y="826598"/>
        <a:ext cx="1681856" cy="550751"/>
      </dsp:txXfrm>
    </dsp:sp>
    <dsp:sp modelId="{AD5135CC-8581-D748-8849-8112EAA7863A}">
      <dsp:nvSpPr>
        <dsp:cNvPr id="0" name=""/>
        <dsp:cNvSpPr/>
      </dsp:nvSpPr>
      <dsp:spPr>
        <a:xfrm rot="5400000">
          <a:off x="2788886" y="1391118"/>
          <a:ext cx="206531" cy="24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 rot="5400000">
        <a:off x="2788886" y="1391118"/>
        <a:ext cx="206531" cy="247838"/>
      </dsp:txXfrm>
    </dsp:sp>
    <dsp:sp modelId="{87966835-D1A8-A64B-9812-84D4C60CE850}">
      <dsp:nvSpPr>
        <dsp:cNvPr id="0" name=""/>
        <dsp:cNvSpPr/>
      </dsp:nvSpPr>
      <dsp:spPr>
        <a:xfrm>
          <a:off x="2051223" y="1652725"/>
          <a:ext cx="1681856" cy="55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TARGET DI CONCORRENTI</a:t>
          </a:r>
          <a:endParaRPr lang="it-IT" sz="1500" kern="1200" dirty="0"/>
        </a:p>
      </dsp:txBody>
      <dsp:txXfrm>
        <a:off x="2051223" y="1652725"/>
        <a:ext cx="1681856" cy="550751"/>
      </dsp:txXfrm>
    </dsp:sp>
    <dsp:sp modelId="{948AC7CC-6AF0-1F4F-ADF7-5170D36EBA93}">
      <dsp:nvSpPr>
        <dsp:cNvPr id="0" name=""/>
        <dsp:cNvSpPr/>
      </dsp:nvSpPr>
      <dsp:spPr>
        <a:xfrm rot="5400000">
          <a:off x="2788886" y="2217246"/>
          <a:ext cx="206531" cy="24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 rot="5400000">
        <a:off x="2788886" y="2217246"/>
        <a:ext cx="206531" cy="247838"/>
      </dsp:txXfrm>
    </dsp:sp>
    <dsp:sp modelId="{7D30B022-4CA3-554C-B369-5B328239B751}">
      <dsp:nvSpPr>
        <dsp:cNvPr id="0" name=""/>
        <dsp:cNvSpPr/>
      </dsp:nvSpPr>
      <dsp:spPr>
        <a:xfrm>
          <a:off x="2051223" y="2478853"/>
          <a:ext cx="1681856" cy="55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STRATEGIA PRINCIPALE</a:t>
          </a:r>
          <a:endParaRPr lang="it-IT" sz="1500" kern="1200" dirty="0"/>
        </a:p>
      </dsp:txBody>
      <dsp:txXfrm>
        <a:off x="2051223" y="2478853"/>
        <a:ext cx="1681856" cy="550751"/>
      </dsp:txXfrm>
    </dsp:sp>
    <dsp:sp modelId="{25544FB4-5D10-0E4F-972D-8CDA4DE06B87}">
      <dsp:nvSpPr>
        <dsp:cNvPr id="0" name=""/>
        <dsp:cNvSpPr/>
      </dsp:nvSpPr>
      <dsp:spPr>
        <a:xfrm rot="5400000">
          <a:off x="2788886" y="3043373"/>
          <a:ext cx="206531" cy="24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 rot="5400000">
        <a:off x="2788886" y="3043373"/>
        <a:ext cx="206531" cy="247838"/>
      </dsp:txXfrm>
    </dsp:sp>
    <dsp:sp modelId="{6C064BA0-3668-E343-BFE4-95543D068139}">
      <dsp:nvSpPr>
        <dsp:cNvPr id="0" name=""/>
        <dsp:cNvSpPr/>
      </dsp:nvSpPr>
      <dsp:spPr>
        <a:xfrm>
          <a:off x="2051223" y="3304980"/>
          <a:ext cx="1681856" cy="55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ATTUAZIONE: MARKETING MIX</a:t>
          </a:r>
          <a:endParaRPr lang="it-IT" sz="1500" kern="1200" dirty="0"/>
        </a:p>
      </dsp:txBody>
      <dsp:txXfrm>
        <a:off x="2051223" y="3304980"/>
        <a:ext cx="1681856" cy="55075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C8FAB4-5FFD-2447-A1AB-FB2BE1D27634}">
      <dsp:nvSpPr>
        <dsp:cNvPr id="0" name=""/>
        <dsp:cNvSpPr/>
      </dsp:nvSpPr>
      <dsp:spPr>
        <a:xfrm>
          <a:off x="261800" y="297"/>
          <a:ext cx="1393885" cy="696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PENETRAZIONE DEL MERCATO</a:t>
          </a:r>
          <a:endParaRPr lang="it-IT" sz="1300" b="1" kern="1200" dirty="0"/>
        </a:p>
      </dsp:txBody>
      <dsp:txXfrm>
        <a:off x="261800" y="297"/>
        <a:ext cx="1393885" cy="696942"/>
      </dsp:txXfrm>
    </dsp:sp>
    <dsp:sp modelId="{EEFA906B-D746-6F42-A435-9EF4105E8C3B}">
      <dsp:nvSpPr>
        <dsp:cNvPr id="0" name=""/>
        <dsp:cNvSpPr/>
      </dsp:nvSpPr>
      <dsp:spPr>
        <a:xfrm>
          <a:off x="401188" y="697240"/>
          <a:ext cx="139388" cy="522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707"/>
              </a:lnTo>
              <a:lnTo>
                <a:pt x="139388" y="522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12CC0-A6EB-0F4D-BF6C-5E24499BF72F}">
      <dsp:nvSpPr>
        <dsp:cNvPr id="0" name=""/>
        <dsp:cNvSpPr/>
      </dsp:nvSpPr>
      <dsp:spPr>
        <a:xfrm>
          <a:off x="540577" y="871476"/>
          <a:ext cx="1115108" cy="696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Clienti propri</a:t>
          </a:r>
          <a:endParaRPr lang="it-IT" sz="1500" kern="1200" dirty="0"/>
        </a:p>
      </dsp:txBody>
      <dsp:txXfrm>
        <a:off x="540577" y="871476"/>
        <a:ext cx="1115108" cy="696942"/>
      </dsp:txXfrm>
    </dsp:sp>
    <dsp:sp modelId="{9236EC85-D516-2944-A0F1-4D5267DEE129}">
      <dsp:nvSpPr>
        <dsp:cNvPr id="0" name=""/>
        <dsp:cNvSpPr/>
      </dsp:nvSpPr>
      <dsp:spPr>
        <a:xfrm>
          <a:off x="401188" y="697240"/>
          <a:ext cx="139388" cy="1393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885"/>
              </a:lnTo>
              <a:lnTo>
                <a:pt x="139388" y="1393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6175D-4026-CD43-804F-095E56046659}">
      <dsp:nvSpPr>
        <dsp:cNvPr id="0" name=""/>
        <dsp:cNvSpPr/>
      </dsp:nvSpPr>
      <dsp:spPr>
        <a:xfrm>
          <a:off x="540577" y="1742655"/>
          <a:ext cx="1115108" cy="696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Clienti dei concorrenti</a:t>
          </a:r>
          <a:endParaRPr lang="it-IT" sz="1500" kern="1200" dirty="0"/>
        </a:p>
      </dsp:txBody>
      <dsp:txXfrm>
        <a:off x="540577" y="1742655"/>
        <a:ext cx="1115108" cy="696942"/>
      </dsp:txXfrm>
    </dsp:sp>
    <dsp:sp modelId="{E9228D4B-AF8E-7E48-A5E3-C2AD8AC89477}">
      <dsp:nvSpPr>
        <dsp:cNvPr id="0" name=""/>
        <dsp:cNvSpPr/>
      </dsp:nvSpPr>
      <dsp:spPr>
        <a:xfrm>
          <a:off x="2004157" y="297"/>
          <a:ext cx="1393885" cy="696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SVILUPPO DEL MERCATO</a:t>
          </a:r>
          <a:endParaRPr lang="it-IT" sz="1300" b="1" kern="1200" dirty="0"/>
        </a:p>
      </dsp:txBody>
      <dsp:txXfrm>
        <a:off x="2004157" y="297"/>
        <a:ext cx="1393885" cy="696942"/>
      </dsp:txXfrm>
    </dsp:sp>
    <dsp:sp modelId="{283CACD0-B941-144D-B5AF-D761846B3913}">
      <dsp:nvSpPr>
        <dsp:cNvPr id="0" name=""/>
        <dsp:cNvSpPr/>
      </dsp:nvSpPr>
      <dsp:spPr>
        <a:xfrm>
          <a:off x="2143546" y="697240"/>
          <a:ext cx="139388" cy="522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707"/>
              </a:lnTo>
              <a:lnTo>
                <a:pt x="139388" y="522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03834-973B-BF4E-8BFC-A643900E10D8}">
      <dsp:nvSpPr>
        <dsp:cNvPr id="0" name=""/>
        <dsp:cNvSpPr/>
      </dsp:nvSpPr>
      <dsp:spPr>
        <a:xfrm>
          <a:off x="2282934" y="871476"/>
          <a:ext cx="1115108" cy="696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Clienti dei target esistenti</a:t>
          </a:r>
          <a:endParaRPr lang="it-IT" sz="1500" kern="1200" dirty="0"/>
        </a:p>
      </dsp:txBody>
      <dsp:txXfrm>
        <a:off x="2282934" y="871476"/>
        <a:ext cx="1115108" cy="696942"/>
      </dsp:txXfrm>
    </dsp:sp>
    <dsp:sp modelId="{ABF67D70-3CB8-4347-BAAE-E4D76C61E7AD}">
      <dsp:nvSpPr>
        <dsp:cNvPr id="0" name=""/>
        <dsp:cNvSpPr/>
      </dsp:nvSpPr>
      <dsp:spPr>
        <a:xfrm>
          <a:off x="2143546" y="697240"/>
          <a:ext cx="139388" cy="1393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885"/>
              </a:lnTo>
              <a:lnTo>
                <a:pt x="139388" y="1393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A140A-85C2-5F49-9A86-F620F968B4AC}">
      <dsp:nvSpPr>
        <dsp:cNvPr id="0" name=""/>
        <dsp:cNvSpPr/>
      </dsp:nvSpPr>
      <dsp:spPr>
        <a:xfrm>
          <a:off x="2282934" y="1742655"/>
          <a:ext cx="1115108" cy="696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Nuovi target</a:t>
          </a:r>
          <a:endParaRPr lang="it-IT" sz="1500" kern="1200" dirty="0"/>
        </a:p>
      </dsp:txBody>
      <dsp:txXfrm>
        <a:off x="2282934" y="1742655"/>
        <a:ext cx="1115108" cy="6969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583657-14D7-FA45-A460-94FAF1CC391E}">
      <dsp:nvSpPr>
        <dsp:cNvPr id="0" name=""/>
        <dsp:cNvSpPr/>
      </dsp:nvSpPr>
      <dsp:spPr>
        <a:xfrm>
          <a:off x="621" y="424528"/>
          <a:ext cx="1454105" cy="727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Target di consumatori 1</a:t>
          </a:r>
          <a:endParaRPr lang="it-IT" sz="1600" kern="1200" dirty="0"/>
        </a:p>
      </dsp:txBody>
      <dsp:txXfrm>
        <a:off x="621" y="424528"/>
        <a:ext cx="1454105" cy="727052"/>
      </dsp:txXfrm>
    </dsp:sp>
    <dsp:sp modelId="{F0FA963C-C5F5-0D47-8100-BC897CB275C2}">
      <dsp:nvSpPr>
        <dsp:cNvPr id="0" name=""/>
        <dsp:cNvSpPr/>
      </dsp:nvSpPr>
      <dsp:spPr>
        <a:xfrm>
          <a:off x="146031" y="1151581"/>
          <a:ext cx="145410" cy="545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89"/>
              </a:lnTo>
              <a:lnTo>
                <a:pt x="145410" y="545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98E6E-D98F-2345-B2C5-5178FA4F1308}">
      <dsp:nvSpPr>
        <dsp:cNvPr id="0" name=""/>
        <dsp:cNvSpPr/>
      </dsp:nvSpPr>
      <dsp:spPr>
        <a:xfrm>
          <a:off x="291442" y="1333344"/>
          <a:ext cx="1163284" cy="727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Strategia principale di marketing</a:t>
          </a:r>
          <a:endParaRPr lang="it-IT" sz="1500" kern="1200" dirty="0"/>
        </a:p>
      </dsp:txBody>
      <dsp:txXfrm>
        <a:off x="291442" y="1333344"/>
        <a:ext cx="1163284" cy="727052"/>
      </dsp:txXfrm>
    </dsp:sp>
    <dsp:sp modelId="{2DBD2A34-EDAB-3540-B5F8-ECA9CEC4B202}">
      <dsp:nvSpPr>
        <dsp:cNvPr id="0" name=""/>
        <dsp:cNvSpPr/>
      </dsp:nvSpPr>
      <dsp:spPr>
        <a:xfrm>
          <a:off x="146031" y="1151581"/>
          <a:ext cx="145410" cy="1454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105"/>
              </a:lnTo>
              <a:lnTo>
                <a:pt x="145410" y="145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D6BD8-51DF-224B-B976-2DE2396EDD40}">
      <dsp:nvSpPr>
        <dsp:cNvPr id="0" name=""/>
        <dsp:cNvSpPr/>
      </dsp:nvSpPr>
      <dsp:spPr>
        <a:xfrm>
          <a:off x="291442" y="2242160"/>
          <a:ext cx="1163284" cy="727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Marketing Mix</a:t>
          </a:r>
          <a:endParaRPr lang="it-IT" sz="1500" kern="1200" dirty="0"/>
        </a:p>
      </dsp:txBody>
      <dsp:txXfrm>
        <a:off x="291442" y="2242160"/>
        <a:ext cx="1163284" cy="727052"/>
      </dsp:txXfrm>
    </dsp:sp>
    <dsp:sp modelId="{1571A304-81E7-5748-B0CB-9969F39B75DC}">
      <dsp:nvSpPr>
        <dsp:cNvPr id="0" name=""/>
        <dsp:cNvSpPr/>
      </dsp:nvSpPr>
      <dsp:spPr>
        <a:xfrm>
          <a:off x="1818253" y="424528"/>
          <a:ext cx="1454105" cy="727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Target di consumatori 2</a:t>
          </a:r>
          <a:endParaRPr lang="it-IT" sz="1600" kern="1200" dirty="0"/>
        </a:p>
      </dsp:txBody>
      <dsp:txXfrm>
        <a:off x="1818253" y="424528"/>
        <a:ext cx="1454105" cy="727052"/>
      </dsp:txXfrm>
    </dsp:sp>
    <dsp:sp modelId="{63DE4C5E-FC93-1B47-8251-572F6D6654AD}">
      <dsp:nvSpPr>
        <dsp:cNvPr id="0" name=""/>
        <dsp:cNvSpPr/>
      </dsp:nvSpPr>
      <dsp:spPr>
        <a:xfrm>
          <a:off x="1963664" y="1151581"/>
          <a:ext cx="145410" cy="545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89"/>
              </a:lnTo>
              <a:lnTo>
                <a:pt x="145410" y="545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582-D1ED-BC4C-A5CB-20EDEA9454F7}">
      <dsp:nvSpPr>
        <dsp:cNvPr id="0" name=""/>
        <dsp:cNvSpPr/>
      </dsp:nvSpPr>
      <dsp:spPr>
        <a:xfrm>
          <a:off x="2109074" y="1333344"/>
          <a:ext cx="1163284" cy="727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Strategia principale di marketing</a:t>
          </a:r>
          <a:endParaRPr lang="it-IT" sz="1500" kern="1200" dirty="0"/>
        </a:p>
      </dsp:txBody>
      <dsp:txXfrm>
        <a:off x="2109074" y="1333344"/>
        <a:ext cx="1163284" cy="727052"/>
      </dsp:txXfrm>
    </dsp:sp>
    <dsp:sp modelId="{95DECF61-770E-1142-91E4-3787F4EDCC80}">
      <dsp:nvSpPr>
        <dsp:cNvPr id="0" name=""/>
        <dsp:cNvSpPr/>
      </dsp:nvSpPr>
      <dsp:spPr>
        <a:xfrm>
          <a:off x="1963664" y="1151581"/>
          <a:ext cx="145410" cy="1454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105"/>
              </a:lnTo>
              <a:lnTo>
                <a:pt x="145410" y="145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4A579-6229-6A4F-A47A-84CC967892B3}">
      <dsp:nvSpPr>
        <dsp:cNvPr id="0" name=""/>
        <dsp:cNvSpPr/>
      </dsp:nvSpPr>
      <dsp:spPr>
        <a:xfrm>
          <a:off x="2109074" y="2242160"/>
          <a:ext cx="1163284" cy="727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Marketing Mix</a:t>
          </a:r>
          <a:endParaRPr lang="it-IT" sz="1500" kern="1200" dirty="0"/>
        </a:p>
      </dsp:txBody>
      <dsp:txXfrm>
        <a:off x="2109074" y="2242160"/>
        <a:ext cx="1163284" cy="727052"/>
      </dsp:txXfrm>
    </dsp:sp>
    <dsp:sp modelId="{95602223-8229-2C4A-8D93-7CE054487973}">
      <dsp:nvSpPr>
        <dsp:cNvPr id="0" name=""/>
        <dsp:cNvSpPr/>
      </dsp:nvSpPr>
      <dsp:spPr>
        <a:xfrm>
          <a:off x="3635885" y="424528"/>
          <a:ext cx="1454105" cy="727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Target di consumatori n</a:t>
          </a:r>
          <a:endParaRPr lang="it-IT" sz="1600" kern="1200" dirty="0"/>
        </a:p>
      </dsp:txBody>
      <dsp:txXfrm>
        <a:off x="3635885" y="424528"/>
        <a:ext cx="1454105" cy="727052"/>
      </dsp:txXfrm>
    </dsp:sp>
    <dsp:sp modelId="{CAF29994-8478-8646-B525-46348555EDD9}">
      <dsp:nvSpPr>
        <dsp:cNvPr id="0" name=""/>
        <dsp:cNvSpPr/>
      </dsp:nvSpPr>
      <dsp:spPr>
        <a:xfrm>
          <a:off x="3781296" y="1151581"/>
          <a:ext cx="145410" cy="545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89"/>
              </a:lnTo>
              <a:lnTo>
                <a:pt x="145410" y="545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8950E-5451-C049-B194-2029526BD670}">
      <dsp:nvSpPr>
        <dsp:cNvPr id="0" name=""/>
        <dsp:cNvSpPr/>
      </dsp:nvSpPr>
      <dsp:spPr>
        <a:xfrm>
          <a:off x="3926706" y="1333344"/>
          <a:ext cx="1163284" cy="727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Strategia principale di marketing</a:t>
          </a:r>
          <a:endParaRPr lang="it-IT" sz="1500" kern="1200" dirty="0"/>
        </a:p>
      </dsp:txBody>
      <dsp:txXfrm>
        <a:off x="3926706" y="1333344"/>
        <a:ext cx="1163284" cy="727052"/>
      </dsp:txXfrm>
    </dsp:sp>
    <dsp:sp modelId="{9663A6CF-D5D4-8841-8938-E4D30294CCCE}">
      <dsp:nvSpPr>
        <dsp:cNvPr id="0" name=""/>
        <dsp:cNvSpPr/>
      </dsp:nvSpPr>
      <dsp:spPr>
        <a:xfrm>
          <a:off x="3781296" y="1151581"/>
          <a:ext cx="145410" cy="1454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105"/>
              </a:lnTo>
              <a:lnTo>
                <a:pt x="145410" y="145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CB10F-EB64-8949-A25D-DCA429486724}">
      <dsp:nvSpPr>
        <dsp:cNvPr id="0" name=""/>
        <dsp:cNvSpPr/>
      </dsp:nvSpPr>
      <dsp:spPr>
        <a:xfrm>
          <a:off x="3926706" y="2242160"/>
          <a:ext cx="1163284" cy="727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Marketing Mix</a:t>
          </a:r>
          <a:endParaRPr lang="it-IT" sz="1500" kern="1200" dirty="0"/>
        </a:p>
      </dsp:txBody>
      <dsp:txXfrm>
        <a:off x="3926706" y="2242160"/>
        <a:ext cx="1163284" cy="72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73AC30-8148-4418-A193-EA5B2A4C2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5A8F61D-63B8-44AD-8E66-19471F744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EB1DFFE-D616-4B8C-A973-1693AD6E5AF3}" type="slidenum">
              <a:rPr lang="en-GB" sz="1200" smtClean="0"/>
              <a:pPr eaLnBrk="1" hangingPunct="1">
                <a:defRPr/>
              </a:pPr>
              <a:t>1</a:t>
            </a:fld>
            <a:endParaRPr lang="en-GB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11" descr="LOGO_UNISI_VERTICALE_NER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484313"/>
            <a:ext cx="16081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24075" y="6237288"/>
            <a:ext cx="1524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51725" y="6237288"/>
            <a:ext cx="12192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BE8063-3857-4748-858E-0B10028A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C157-31AF-4011-B35D-C4100D572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6C34-8B8B-43AB-9848-C96C5AE6B9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12954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0B44E2-CDF3-4C65-9344-12E698CBBC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58888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16913" y="6237288"/>
            <a:ext cx="503237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724FED-A7F3-4755-AC82-7001461CA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391A-6D40-44D4-A3CF-FEBF23918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A08A4-CEFE-474E-9D6F-51D36C67E9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29550" y="6237288"/>
            <a:ext cx="12954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2B2818-D640-49CC-8158-AEEAE2937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C0705-5457-4791-839C-F7E2CFB52A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D7254-322F-4872-BC06-AC32729E0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CE1D4-DF5A-4961-AC66-9454D1F311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26A8026B-5BF6-4951-BB73-2E99A5364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11" descr="LOGO_UNISI_VERTICALE_NER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8" y="333375"/>
            <a:ext cx="1187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66" r:id="rId4"/>
    <p:sldLayoutId id="2147484067" r:id="rId5"/>
    <p:sldLayoutId id="2147484076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4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940175"/>
            <a:ext cx="7058025" cy="10080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Char char="u"/>
              <a:defRPr/>
            </a:pPr>
            <a:r>
              <a:rPr lang="en-GB" sz="1600" dirty="0">
                <a:latin typeface="Optima" charset="0"/>
              </a:rPr>
              <a:t> DIPARTIMENTO  SCIENZE SOCIALI, POLITICHE E COGNITIVE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None/>
              <a:defRPr/>
            </a:pPr>
            <a:r>
              <a:rPr lang="en-GB" sz="1200" dirty="0">
                <a:latin typeface="Optima" charset="0"/>
              </a:rPr>
              <a:t>     Gaetano </a:t>
            </a:r>
            <a:r>
              <a:rPr lang="en-GB" sz="1200" dirty="0" err="1">
                <a:latin typeface="Optima" charset="0"/>
              </a:rPr>
              <a:t>Torrisi</a:t>
            </a: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None/>
              <a:defRPr/>
            </a:pPr>
            <a:r>
              <a:rPr lang="en-GB" sz="1200" dirty="0">
                <a:latin typeface="Optima" charset="0"/>
              </a:rPr>
              <a:t>     SIENA </a:t>
            </a:r>
            <a:r>
              <a:rPr lang="en-GB" sz="1200" dirty="0" err="1" smtClean="0">
                <a:latin typeface="Optima" charset="0"/>
              </a:rPr>
              <a:t>a.a</a:t>
            </a:r>
            <a:r>
              <a:rPr lang="en-GB" sz="1200" dirty="0" smtClean="0">
                <a:latin typeface="Optima" charset="0"/>
              </a:rPr>
              <a:t> 2014-2015</a:t>
            </a: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1200" dirty="0">
              <a:solidFill>
                <a:srgbClr val="CC3300"/>
              </a:solidFill>
              <a:latin typeface="Optima" charset="0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124075" y="1371600"/>
            <a:ext cx="6486525" cy="17526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sz="4800">
                <a:latin typeface="Optima" charset="0"/>
              </a:rPr>
              <a:t>Corso di Marketing</a:t>
            </a:r>
            <a:endParaRPr lang="en-GB">
              <a:latin typeface="Optima" charset="0"/>
            </a:endParaRP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611188" y="3573463"/>
            <a:ext cx="7993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>
          <a:xfrm>
            <a:off x="1619250" y="333375"/>
            <a:ext cx="69850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LA STRATEGIA DI MARKETING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9250" y="1385888"/>
            <a:ext cx="6985000" cy="5067300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TARGET DI CONSUMATORI E DI CONCORRENTI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Nella delicata scelta del segmento di mercato, il marketing manager deve tenere in considerazione quattro fattori: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I clienti esistenti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I clienti della concorrenza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I consumatori che non acquistano il prodotto pur rientrando nel target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I segmenti che non sono stati ancora presi in considerazione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Dopo aver deciso a chi rivolgersi, il passo successivo è definire esattamente le caratteristiche del consumatore attraverso una descrizione precisa e accurata che consenta di individuare chi fa parte e chi è escluso dal segmento di mercato.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Nel perseguire la strategia di sviluppo del mercato, 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impresa deve sempre evitare il rischio di mettere in crisi 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immagine di marca e il prestigio del prodotto stesso.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4096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F18BE74-F0D2-4C3F-AD11-201121C2F801}" type="slidenum">
              <a:rPr lang="en-GB" sz="1400" smtClean="0"/>
              <a:pPr eaLnBrk="1" hangingPunct="1">
                <a:defRPr/>
              </a:pPr>
              <a:t>10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1619250" y="0"/>
            <a:ext cx="69850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/>
              <a:t>LA STRATEGIA DI MARKETING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>
          <a:xfrm>
            <a:off x="1619250" y="957263"/>
            <a:ext cx="6985000" cy="5688012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STRATEGIA PRINCIPALE DI MARKETING: LA PROPOSIZIONE DI VALORE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8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La componente fondamentale della strategia principale di marketing è la 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proposizione di valore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: una sintesi degli </a:t>
            </a:r>
            <a:r>
              <a:rPr lang="it-IT" sz="1800" i="1" smtClean="0">
                <a:latin typeface="Cambria" pitchFamily="18" charset="0"/>
                <a:ea typeface="MS Mincho" pitchFamily="49" charset="-128"/>
              </a:rPr>
              <a:t>obiettivi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 in termini di cliente e concorrenti, oltre che dei motivi che dovrebbero indurre il consumatore a scegliere il prodotto o servizio dell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impresa piuttosto 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offerta della concorrenza.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Rappresenta la base di partenza per organizzare le variabili di marketing mix.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8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STRATEGIA PRINCIPALE DI MARKETING: IL VANTAGGIO COMPETITIVO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8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individuazione della proposizione di valore necessita di una delle decisioni strategiche più importanti per impresa: la scelta dei motivi che dovrebbero indurre 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acquirente a preferire i propri beni e servizi rispetto a quelli della concorrenza. Questo può essere definito il modo con cui 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impresa può sviluppare un 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vantaggio competitivo 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o 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differenziale</a:t>
            </a:r>
            <a:endParaRPr lang="it-IT" sz="18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43012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88A596D-0AD0-4E6F-90A7-7DC20CED8ED2}" type="slidenum">
              <a:rPr lang="en-GB" sz="1400" smtClean="0"/>
              <a:pPr eaLnBrk="1" hangingPunct="1">
                <a:defRPr/>
              </a:pPr>
              <a:t>11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>
          <a:xfrm>
            <a:off x="1619250" y="-1588"/>
            <a:ext cx="7129463" cy="836613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LA STRATEGIA DI MARKETING</a:t>
            </a:r>
          </a:p>
        </p:txBody>
      </p:sp>
      <p:sp>
        <p:nvSpPr>
          <p:cNvPr id="45059" name="Segnaposto contenuto 2"/>
          <p:cNvSpPr>
            <a:spLocks noGrp="1"/>
          </p:cNvSpPr>
          <p:nvPr>
            <p:ph idx="1"/>
          </p:nvPr>
        </p:nvSpPr>
        <p:spPr>
          <a:xfrm>
            <a:off x="1619250" y="942975"/>
            <a:ext cx="7129463" cy="5915025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dirty="0">
                <a:latin typeface="Cambria" charset="0"/>
                <a:ea typeface="ＭＳ 明朝" charset="0"/>
                <a:cs typeface="Times New Roman" charset="0"/>
              </a:rPr>
              <a:t>IL MARKETING MIX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dirty="0">
                <a:latin typeface="Cambria" charset="0"/>
                <a:ea typeface="ＭＳ 明朝" charset="0"/>
                <a:cs typeface="Times New Roman" charset="0"/>
              </a:rPr>
              <a:t>Marketing mix viene spesso considerato la fase di attuazione della strategia</a:t>
            </a:r>
            <a:r>
              <a:rPr lang="it-IT" sz="2000" dirty="0" smtClean="0">
                <a:latin typeface="Cambria" charset="0"/>
                <a:ea typeface="ＭＳ 明朝" charset="0"/>
                <a:cs typeface="Times New Roman" charset="0"/>
              </a:rPr>
              <a:t>.</a:t>
            </a: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dirty="0">
                <a:latin typeface="Cambria" charset="0"/>
                <a:ea typeface="ＭＳ 明朝" charset="0"/>
                <a:cs typeface="Times New Roman" charset="0"/>
              </a:rPr>
              <a:t>Uno dei modi per assicurarsi che vi sia coerenza tra strategia e marketing mix consiste nella concettualizzare il problema attraverso uno schema simile al seguente: </a:t>
            </a:r>
            <a:endParaRPr lang="it-IT" sz="2000" dirty="0" smtClean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dirty="0">
                <a:latin typeface="Cambria" charset="0"/>
                <a:ea typeface="ＭＳ 明朝" charset="0"/>
                <a:cs typeface="Times New Roman" charset="0"/>
              </a:rPr>
              <a:t>Gruppi target differenti potrebbe richiedere strategie principali e marketing mixer differenti.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i="1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dirty="0">
              <a:latin typeface="Cambria" charset="0"/>
              <a:ea typeface="ＭＳ 明朝" charset="0"/>
              <a:cs typeface="Times New Roman" charset="0"/>
            </a:endParaRPr>
          </a:p>
        </p:txBody>
      </p:sp>
      <p:graphicFrame>
        <p:nvGraphicFramePr>
          <p:cNvPr id="6" name="Diagramma 5"/>
          <p:cNvGraphicFramePr/>
          <p:nvPr/>
        </p:nvGraphicFramePr>
        <p:xfrm>
          <a:off x="2649739" y="2771562"/>
          <a:ext cx="5090613" cy="3393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81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0D513CF-494F-40F7-8B8D-80481C3CAD24}" type="slidenum">
              <a:rPr lang="en-GB" sz="1400" smtClean="0"/>
              <a:pPr eaLnBrk="1" hangingPunct="1">
                <a:defRPr/>
              </a:pPr>
              <a:t>12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>
          <a:xfrm>
            <a:off x="2339975" y="333375"/>
            <a:ext cx="6127750" cy="42672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6600" dirty="0"/>
              <a:t>Lezione </a:t>
            </a:r>
            <a:r>
              <a:rPr lang="it-IT" sz="6600" dirty="0" smtClean="0"/>
              <a:t>11</a:t>
            </a:r>
            <a:r>
              <a:rPr lang="it-IT" sz="6600" dirty="0"/>
              <a:t/>
            </a:r>
            <a:br>
              <a:rPr lang="it-IT" sz="6600" dirty="0"/>
            </a:br>
            <a:endParaRPr lang="it-IT" sz="6600" dirty="0"/>
          </a:p>
        </p:txBody>
      </p:sp>
      <p:sp>
        <p:nvSpPr>
          <p:cNvPr id="4099" name="Sottotitolo 2"/>
          <p:cNvSpPr>
            <a:spLocks noGrp="1"/>
          </p:cNvSpPr>
          <p:nvPr>
            <p:ph type="subTitle" idx="1"/>
          </p:nvPr>
        </p:nvSpPr>
        <p:spPr>
          <a:xfrm>
            <a:off x="2411413" y="3716338"/>
            <a:ext cx="6477000" cy="19812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Il </a:t>
            </a:r>
            <a:r>
              <a:rPr lang="it-IT" dirty="0" smtClean="0"/>
              <a:t>processo di marketing management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82296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000" dirty="0" smtClean="0"/>
              <a:t>IL PROCESSO DI MARKETING MANAGEMENT</a:t>
            </a:r>
            <a:endParaRPr lang="it-IT" sz="3000" dirty="0"/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1476375" y="1196975"/>
            <a:ext cx="8229600" cy="4525963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1800" b="1" dirty="0">
                <a:latin typeface="Cambria" charset="0"/>
                <a:ea typeface="ＭＳ 明朝" charset="0"/>
                <a:cs typeface="Times New Roman" charset="0"/>
              </a:rPr>
              <a:t>PIANI DI MARKETING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800" dirty="0">
              <a:latin typeface="Cambria" charset="0"/>
              <a:ea typeface="ＭＳ 明朝" charset="0"/>
              <a:cs typeface="Times New Roman" charset="0"/>
            </a:endParaRPr>
          </a:p>
        </p:txBody>
      </p:sp>
      <p:graphicFrame>
        <p:nvGraphicFramePr>
          <p:cNvPr id="6" name="Diagramma 5"/>
          <p:cNvGraphicFramePr/>
          <p:nvPr/>
        </p:nvGraphicFramePr>
        <p:xfrm>
          <a:off x="467544" y="1700808"/>
          <a:ext cx="7561749" cy="504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FBCEA02-7EE4-4667-99AA-29CEB62E9113}" type="slidenum">
              <a:rPr lang="en-GB" sz="1400" smtClean="0"/>
              <a:pPr eaLnBrk="1" hangingPunct="1">
                <a:defRPr/>
              </a:pPr>
              <a:t>3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476375" y="1412875"/>
            <a:ext cx="7559675" cy="4525963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1600" b="1" i="1" dirty="0" smtClean="0">
                <a:latin typeface="Cambria" pitchFamily="18" charset="0"/>
                <a:ea typeface="MS Mincho" pitchFamily="49" charset="-128"/>
              </a:rPr>
              <a:t>Un piano di marketing è un documento scritto che contiene le direttive per i programmi di marketing di un prodotto e le indicazioni sugli risorse da destinarsi</a:t>
            </a:r>
            <a:r>
              <a:rPr lang="it-IT" sz="1600" dirty="0" smtClean="0">
                <a:latin typeface="Cambria" pitchFamily="18" charset="0"/>
                <a:ea typeface="MS Mincho" pitchFamily="49" charset="-128"/>
              </a:rPr>
              <a:t>.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200" dirty="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600" dirty="0" smtClean="0">
                <a:latin typeface="Cambria" pitchFamily="18" charset="0"/>
                <a:ea typeface="MS Mincho" pitchFamily="49" charset="-128"/>
              </a:rPr>
              <a:t>I livelli di pianificazione strategica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800" dirty="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endParaRPr lang="it-IT" sz="1800" dirty="0" smtClean="0">
              <a:latin typeface="Cambria" pitchFamily="18" charset="0"/>
              <a:ea typeface="MS Mincho" pitchFamily="49" charset="-128"/>
            </a:endParaRPr>
          </a:p>
        </p:txBody>
      </p:sp>
      <p:graphicFrame>
        <p:nvGraphicFramePr>
          <p:cNvPr id="6" name="Diagramma 5"/>
          <p:cNvGraphicFramePr/>
          <p:nvPr/>
        </p:nvGraphicFramePr>
        <p:xfrm>
          <a:off x="1547664" y="2420888"/>
          <a:ext cx="6433091" cy="428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1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68EEC4F-843A-490F-8A8B-69E30B3B9E69}" type="slidenum">
              <a:rPr lang="en-GB" sz="1400" smtClean="0"/>
              <a:pPr eaLnBrk="1" hangingPunct="1">
                <a:defRPr/>
              </a:pPr>
              <a:t>4</a:t>
            </a:fld>
            <a:endParaRPr lang="en-GB" sz="1400" smtClean="0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476375" y="333375"/>
            <a:ext cx="82296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3000" dirty="0" smtClean="0"/>
              <a:t>IL PROCESSO DI MARKETING MANAGEMENT</a:t>
            </a:r>
            <a:endParaRPr lang="it-IT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egnaposto contenuto 2"/>
          <p:cNvSpPr>
            <a:spLocks noGrp="1"/>
          </p:cNvSpPr>
          <p:nvPr>
            <p:ph idx="1"/>
          </p:nvPr>
        </p:nvSpPr>
        <p:spPr>
          <a:xfrm>
            <a:off x="1547813" y="1268413"/>
            <a:ext cx="8229600" cy="4525962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1800" b="1" dirty="0">
                <a:latin typeface="Cambria" charset="0"/>
                <a:ea typeface="ＭＳ 明朝" charset="0"/>
                <a:cs typeface="Times New Roman" charset="0"/>
              </a:rPr>
              <a:t>PIANI DI MARKETING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it-IT" sz="1800" dirty="0" smtClean="0">
                <a:latin typeface="Cambria" charset="0"/>
                <a:ea typeface="ＭＳ 明朝" charset="0"/>
                <a:cs typeface="Times New Roman" charset="0"/>
              </a:rPr>
              <a:t>Contenuti </a:t>
            </a:r>
            <a:r>
              <a:rPr lang="it-IT" sz="1800" dirty="0">
                <a:latin typeface="Cambria" charset="0"/>
                <a:ea typeface="ＭＳ 明朝" charset="0"/>
                <a:cs typeface="Times New Roman" charset="0"/>
              </a:rPr>
              <a:t>di un piano di marketing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800" dirty="0">
              <a:latin typeface="Cambria" charset="0"/>
              <a:ea typeface="ＭＳ 明朝" charset="0"/>
              <a:cs typeface="Times New Roman" charset="0"/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1639462" y="2089704"/>
          <a:ext cx="6388922" cy="486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9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E16E9B2-AACA-4A95-85E4-BB833D93B59C}" type="slidenum">
              <a:rPr lang="en-GB" sz="1400" smtClean="0"/>
              <a:pPr eaLnBrk="1" hangingPunct="1">
                <a:defRPr/>
              </a:pPr>
              <a:t>5</a:t>
            </a:fld>
            <a:endParaRPr lang="en-GB" sz="1400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82296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000" dirty="0" smtClean="0"/>
              <a:t>IL PROCESSO DI MARKETING MANAGEMENT</a:t>
            </a:r>
            <a:endParaRPr lang="it-IT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egnaposto contenuto 2"/>
          <p:cNvSpPr>
            <a:spLocks noGrp="1"/>
          </p:cNvSpPr>
          <p:nvPr>
            <p:ph idx="1"/>
          </p:nvPr>
        </p:nvSpPr>
        <p:spPr>
          <a:xfrm>
            <a:off x="1476375" y="1125538"/>
            <a:ext cx="8229600" cy="4525962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1800" b="1" dirty="0">
                <a:latin typeface="Cambria" charset="0"/>
                <a:ea typeface="ＭＳ 明朝" charset="0"/>
                <a:cs typeface="Times New Roman" charset="0"/>
              </a:rPr>
              <a:t>ELEMENTI DI UNA STRATEGIA DI MARKETING COMPLETA</a:t>
            </a:r>
          </a:p>
        </p:txBody>
      </p:sp>
      <p:graphicFrame>
        <p:nvGraphicFramePr>
          <p:cNvPr id="11" name="Diagramma 10"/>
          <p:cNvGraphicFramePr/>
          <p:nvPr/>
        </p:nvGraphicFramePr>
        <p:xfrm>
          <a:off x="1719535" y="1772816"/>
          <a:ext cx="5784304" cy="3856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ttangolo 17"/>
          <p:cNvSpPr/>
          <p:nvPr/>
        </p:nvSpPr>
        <p:spPr>
          <a:xfrm>
            <a:off x="3424238" y="5578475"/>
            <a:ext cx="1057275" cy="517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100" dirty="0"/>
              <a:t>OBITTIVI</a:t>
            </a:r>
          </a:p>
        </p:txBody>
      </p:sp>
      <p:grpSp>
        <p:nvGrpSpPr>
          <p:cNvPr id="11269" name="Gruppo 33"/>
          <p:cNvGrpSpPr>
            <a:grpSpLocks/>
          </p:cNvGrpSpPr>
          <p:nvPr/>
        </p:nvGrpSpPr>
        <p:grpSpPr bwMode="auto">
          <a:xfrm>
            <a:off x="1470025" y="5821363"/>
            <a:ext cx="6342063" cy="568325"/>
            <a:chOff x="1068823" y="5561745"/>
            <a:chExt cx="6343150" cy="566882"/>
          </a:xfrm>
        </p:grpSpPr>
        <p:grpSp>
          <p:nvGrpSpPr>
            <p:cNvPr id="11272" name="Gruppo 12"/>
            <p:cNvGrpSpPr>
              <a:grpSpLocks/>
            </p:cNvGrpSpPr>
            <p:nvPr/>
          </p:nvGrpSpPr>
          <p:grpSpPr bwMode="auto">
            <a:xfrm>
              <a:off x="1068823" y="5561745"/>
              <a:ext cx="1163455" cy="550751"/>
              <a:chOff x="1852177" y="470"/>
              <a:chExt cx="2079948" cy="550751"/>
            </a:xfrm>
          </p:grpSpPr>
          <p:sp>
            <p:nvSpPr>
              <p:cNvPr id="14" name="Rettangolo arrotondato 13"/>
              <p:cNvSpPr/>
              <p:nvPr/>
            </p:nvSpPr>
            <p:spPr>
              <a:xfrm>
                <a:off x="1852177" y="470"/>
                <a:ext cx="2080631" cy="55104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ttangolo 14"/>
              <p:cNvSpPr/>
              <p:nvPr/>
            </p:nvSpPr>
            <p:spPr>
              <a:xfrm>
                <a:off x="1869208" y="16305"/>
                <a:ext cx="2046569" cy="519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1100" dirty="0"/>
                  <a:t>Prezzo</a:t>
                </a:r>
              </a:p>
            </p:txBody>
          </p:sp>
        </p:grpSp>
        <p:grpSp>
          <p:nvGrpSpPr>
            <p:cNvPr id="11273" name="Gruppo 21"/>
            <p:cNvGrpSpPr>
              <a:grpSpLocks/>
            </p:cNvGrpSpPr>
            <p:nvPr/>
          </p:nvGrpSpPr>
          <p:grpSpPr bwMode="auto">
            <a:xfrm>
              <a:off x="2375655" y="5577876"/>
              <a:ext cx="1163455" cy="550751"/>
              <a:chOff x="1852177" y="470"/>
              <a:chExt cx="2079948" cy="550751"/>
            </a:xfrm>
          </p:grpSpPr>
          <p:sp>
            <p:nvSpPr>
              <p:cNvPr id="23" name="Rettangolo arrotondato 22"/>
              <p:cNvSpPr/>
              <p:nvPr/>
            </p:nvSpPr>
            <p:spPr>
              <a:xfrm>
                <a:off x="1852007" y="174"/>
                <a:ext cx="2080629" cy="55104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ttangolo 23"/>
              <p:cNvSpPr/>
              <p:nvPr/>
            </p:nvSpPr>
            <p:spPr>
              <a:xfrm>
                <a:off x="1869038" y="16008"/>
                <a:ext cx="2046567" cy="519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1100" dirty="0"/>
                  <a:t>Comunicazione e promozione</a:t>
                </a:r>
              </a:p>
            </p:txBody>
          </p:sp>
        </p:grpSp>
        <p:grpSp>
          <p:nvGrpSpPr>
            <p:cNvPr id="11274" name="Gruppo 24"/>
            <p:cNvGrpSpPr>
              <a:grpSpLocks/>
            </p:cNvGrpSpPr>
            <p:nvPr/>
          </p:nvGrpSpPr>
          <p:grpSpPr bwMode="auto">
            <a:xfrm>
              <a:off x="3645938" y="5577876"/>
              <a:ext cx="1163455" cy="550751"/>
              <a:chOff x="1852177" y="470"/>
              <a:chExt cx="2079948" cy="550751"/>
            </a:xfrm>
          </p:grpSpPr>
          <p:sp>
            <p:nvSpPr>
              <p:cNvPr id="26" name="Rettangolo arrotondato 25"/>
              <p:cNvSpPr/>
              <p:nvPr/>
            </p:nvSpPr>
            <p:spPr>
              <a:xfrm>
                <a:off x="1851891" y="174"/>
                <a:ext cx="2080629" cy="55104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it-IT" dirty="0"/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1868922" y="16008"/>
                <a:ext cx="2046567" cy="519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1100" dirty="0"/>
                  <a:t>Politica del prodotto</a:t>
                </a:r>
              </a:p>
            </p:txBody>
          </p:sp>
        </p:grpSp>
        <p:grpSp>
          <p:nvGrpSpPr>
            <p:cNvPr id="11275" name="Gruppo 27"/>
            <p:cNvGrpSpPr>
              <a:grpSpLocks/>
            </p:cNvGrpSpPr>
            <p:nvPr/>
          </p:nvGrpSpPr>
          <p:grpSpPr bwMode="auto">
            <a:xfrm>
              <a:off x="4928857" y="5577876"/>
              <a:ext cx="1163455" cy="550751"/>
              <a:chOff x="1852177" y="470"/>
              <a:chExt cx="2079948" cy="550751"/>
            </a:xfrm>
          </p:grpSpPr>
          <p:sp>
            <p:nvSpPr>
              <p:cNvPr id="29" name="Rettangolo arrotondato 28"/>
              <p:cNvSpPr/>
              <p:nvPr/>
            </p:nvSpPr>
            <p:spPr>
              <a:xfrm>
                <a:off x="1851891" y="174"/>
                <a:ext cx="2080629" cy="55104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ttangolo 29"/>
              <p:cNvSpPr/>
              <p:nvPr/>
            </p:nvSpPr>
            <p:spPr>
              <a:xfrm>
                <a:off x="1868922" y="16008"/>
                <a:ext cx="2046567" cy="519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1100" dirty="0"/>
                  <a:t>Canali di distribuzione</a:t>
                </a:r>
              </a:p>
            </p:txBody>
          </p:sp>
        </p:grpSp>
        <p:grpSp>
          <p:nvGrpSpPr>
            <p:cNvPr id="11276" name="Gruppo 30"/>
            <p:cNvGrpSpPr>
              <a:grpSpLocks/>
            </p:cNvGrpSpPr>
            <p:nvPr/>
          </p:nvGrpSpPr>
          <p:grpSpPr bwMode="auto">
            <a:xfrm>
              <a:off x="6248518" y="5577876"/>
              <a:ext cx="1163455" cy="550751"/>
              <a:chOff x="1852177" y="470"/>
              <a:chExt cx="2079948" cy="550751"/>
            </a:xfrm>
          </p:grpSpPr>
          <p:sp>
            <p:nvSpPr>
              <p:cNvPr id="32" name="Rettangolo arrotondato 31"/>
              <p:cNvSpPr/>
              <p:nvPr/>
            </p:nvSpPr>
            <p:spPr>
              <a:xfrm>
                <a:off x="1851494" y="174"/>
                <a:ext cx="2080631" cy="55104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Rettangolo 32"/>
              <p:cNvSpPr/>
              <p:nvPr/>
            </p:nvSpPr>
            <p:spPr>
              <a:xfrm>
                <a:off x="1868525" y="16008"/>
                <a:ext cx="2046569" cy="519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1100" dirty="0" err="1"/>
                  <a:t>Customer</a:t>
                </a:r>
                <a:r>
                  <a:rPr lang="it-IT" sz="1100" dirty="0"/>
                  <a:t> </a:t>
                </a:r>
                <a:r>
                  <a:rPr lang="it-IT" sz="1100" dirty="0" err="1"/>
                  <a:t>Relationship</a:t>
                </a:r>
                <a:r>
                  <a:rPr lang="it-IT" sz="1100" dirty="0"/>
                  <a:t> Management</a:t>
                </a:r>
              </a:p>
            </p:txBody>
          </p:sp>
        </p:grpSp>
      </p:grpSp>
      <p:sp>
        <p:nvSpPr>
          <p:cNvPr id="36871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B37D859-6510-4509-BD90-6FD1D5F5C4F5}" type="slidenum">
              <a:rPr lang="en-GB" sz="1400" smtClean="0"/>
              <a:pPr eaLnBrk="1" hangingPunct="1">
                <a:defRPr/>
              </a:pPr>
              <a:t>6</a:t>
            </a:fld>
            <a:endParaRPr lang="en-GB" sz="1400" smtClean="0"/>
          </a:p>
        </p:txBody>
      </p:sp>
      <p:sp>
        <p:nvSpPr>
          <p:cNvPr id="25" name="Titolo 1"/>
          <p:cNvSpPr txBox="1">
            <a:spLocks/>
          </p:cNvSpPr>
          <p:nvPr/>
        </p:nvSpPr>
        <p:spPr bwMode="auto">
          <a:xfrm>
            <a:off x="1460500" y="333375"/>
            <a:ext cx="82296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3000" smtClean="0"/>
              <a:t>IL PROCESSO DI MARKETING MANAGEMENT</a:t>
            </a:r>
            <a:endParaRPr lang="it-IT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1547813" y="377825"/>
            <a:ext cx="72009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/>
              <a:t>LA STRATEGIA DI MARKETING</a:t>
            </a:r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>
          <a:xfrm>
            <a:off x="1547813" y="1412875"/>
            <a:ext cx="7200900" cy="4525963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STRATEGIA DI MARKETING COMPLETA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Questa struttura della strategia di marketing segue il flusso del processo decisionale.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Vengono scelti innanzitutto gli obiettivi e il modo di raggiungerli.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marketing mix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viene personalizzato per ciascun gruppo di consumatori con un ulteriore studio delle ragioni fondamentali che dovrebbero spingere il cliente all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acquisto.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424238" y="5578475"/>
            <a:ext cx="1057275" cy="517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100" dirty="0"/>
              <a:t>OBITTIVI</a:t>
            </a:r>
          </a:p>
        </p:txBody>
      </p:sp>
      <p:sp>
        <p:nvSpPr>
          <p:cNvPr id="37893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057A8FA-C607-4A8A-8FE9-0AF92DC21ECE}" type="slidenum">
              <a:rPr lang="en-GB" sz="1400" smtClean="0"/>
              <a:pPr eaLnBrk="1" hangingPunct="1">
                <a:defRPr/>
              </a:pPr>
              <a:t>7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>
          <a:xfrm>
            <a:off x="1547813" y="90488"/>
            <a:ext cx="70564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/>
              <a:t>LA STRATEGIA DI MARKETING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125538"/>
            <a:ext cx="7056437" cy="4967287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OBIETTIVI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8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All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interno di un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organizzazione vengono fissati diversi tipi di obiettivo.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La 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mission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 di solito descrive i grandi obiettivi, 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orientamento al cliente o la filosofia aziendale. Per stabilire correttamente gli obiettivi ci si dovrà attenere alle seguenti regole:</a:t>
            </a:r>
          </a:p>
          <a:p>
            <a:pPr marL="0" indent="0" algn="just" eaLnBrk="1" hangingPunct="1"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Gli obiettivi dovrebbero presentare un valore di riferimento puntuale</a:t>
            </a:r>
          </a:p>
          <a:p>
            <a:pPr marL="0" indent="0" algn="just" eaLnBrk="1" hangingPunct="1"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Gli obiettivi dovrebbero essere collocati in un periodo di tempo ben definito fissando una scadenza per il raggiungimento </a:t>
            </a:r>
          </a:p>
          <a:p>
            <a:pPr marL="0" indent="0" algn="just" eaLnBrk="1" hangingPunct="1"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Gli obiettivi dovrebbero essere espressi in termini misurabili </a:t>
            </a:r>
          </a:p>
          <a:p>
            <a:pPr marL="0" indent="0" algn="just" eaLnBrk="1" hangingPunct="1"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Gli obiettivi, seppure realistici, dovrebbero essere abbastanza ambiziosi da generare una sfida stimolando il management a migliorare le proprie prestazioni </a:t>
            </a:r>
          </a:p>
          <a:p>
            <a:pPr marL="0" indent="0" algn="just" eaLnBrk="1" hangingPunct="1"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38917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4B78320-5B24-4D4D-85B1-C3F84198D3CD}" type="slidenum">
              <a:rPr lang="en-GB" sz="1400" smtClean="0"/>
              <a:pPr eaLnBrk="1" hangingPunct="1">
                <a:defRPr/>
              </a:pPr>
              <a:t>8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>
          <a:xfrm>
            <a:off x="1619250" y="288925"/>
            <a:ext cx="7056438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/>
              <a:t>LA STRATEGIA DI MARKETING</a:t>
            </a:r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>
          <a:xfrm>
            <a:off x="1619250" y="1341438"/>
            <a:ext cx="7056438" cy="4525962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1600" b="1" smtClean="0">
                <a:latin typeface="Cambria" pitchFamily="18" charset="0"/>
                <a:ea typeface="MS Mincho" pitchFamily="49" charset="-128"/>
              </a:rPr>
              <a:t>TARGET DI CONSUMATORI E DI CONCORRENTI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Una volta formulato l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obiettivo della marca o della linea di prodotti si procede alla scelta dei consumatori ai quali l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impresa intende rivolgersi: </a:t>
            </a:r>
            <a:r>
              <a:rPr lang="it-IT" sz="1600" b="1" smtClean="0">
                <a:latin typeface="Cambria" pitchFamily="18" charset="0"/>
                <a:ea typeface="MS Mincho" pitchFamily="49" charset="-128"/>
              </a:rPr>
              <a:t>mercato target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Esistono diversi criteri di segmentazione del mercato da valutare seguendo una delle seguenti strategie</a:t>
            </a:r>
          </a:p>
          <a:p>
            <a:pPr marL="0" indent="0" algn="just" eaLnBrk="1" hangingPunct="1">
              <a:buFontTx/>
              <a:buAutoNum type="arabicPeriod"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Una </a:t>
            </a:r>
            <a:r>
              <a:rPr lang="it-IT" sz="1600" b="1" smtClean="0">
                <a:latin typeface="Cambria" pitchFamily="18" charset="0"/>
                <a:ea typeface="MS Mincho" pitchFamily="49" charset="-128"/>
              </a:rPr>
              <a:t>strategia di penetrazione del mercato 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che si rivolge ai clienti esistenti </a:t>
            </a:r>
          </a:p>
          <a:p>
            <a:pPr marL="0" indent="0" algn="just" eaLnBrk="1" hangingPunct="1">
              <a:buFontTx/>
              <a:buAutoNum type="arabicPeriod"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Una </a:t>
            </a:r>
            <a:r>
              <a:rPr lang="it-IT" sz="1600" b="1" smtClean="0">
                <a:latin typeface="Cambria" pitchFamily="18" charset="0"/>
                <a:ea typeface="MS Mincho" pitchFamily="49" charset="-128"/>
              </a:rPr>
              <a:t>strategia di sviluppo del mercato 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indirizzata ai clienti che non hanno ancora acquistato il prodotto</a:t>
            </a:r>
          </a:p>
          <a:p>
            <a:pPr marL="0" indent="0" algn="just" eaLnBrk="1" hangingPunct="1">
              <a:buFontTx/>
              <a:buAutoNum type="arabicPlain"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endParaRPr lang="it-IT" sz="16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424238" y="5578475"/>
            <a:ext cx="1057275" cy="517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100" dirty="0"/>
              <a:t>OBITTIVI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3071646" y="4300166"/>
          <a:ext cx="3659844" cy="24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2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CE394B4-4C05-4617-87CC-9B8A1E83DBE0}" type="slidenum">
              <a:rPr lang="en-GB" sz="1400" smtClean="0"/>
              <a:pPr eaLnBrk="1" hangingPunct="1">
                <a:defRPr/>
              </a:pPr>
              <a:t>9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a527b947c87ead718ea83d73f7c5fa10c1dd56"/>
</p:tagLst>
</file>

<file path=ppt/theme/theme1.xml><?xml version="1.0" encoding="utf-8"?>
<a:theme xmlns:a="http://schemas.openxmlformats.org/drawingml/2006/main" name="Echo">
  <a:themeElements>
    <a:clrScheme name="Echo 9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CC33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E2ADAA"/>
      </a:accent5>
      <a:accent6>
        <a:srgbClr val="B98A00"/>
      </a:accent6>
      <a:hlink>
        <a:srgbClr val="CC6600"/>
      </a:hlink>
      <a:folHlink>
        <a:srgbClr val="808080"/>
      </a:folHlink>
    </a:clrScheme>
    <a:fontScheme name="E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3976</TotalTime>
  <Words>824</Words>
  <Application>Microsoft Office PowerPoint</Application>
  <PresentationFormat>On-screen Show (4:3)</PresentationFormat>
  <Paragraphs>157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ＭＳ Ｐゴシック</vt:lpstr>
      <vt:lpstr>Wingdings</vt:lpstr>
      <vt:lpstr>Optima</vt:lpstr>
      <vt:lpstr>Wingdings 3</vt:lpstr>
      <vt:lpstr>Cambria</vt:lpstr>
      <vt:lpstr>MS Mincho</vt:lpstr>
      <vt:lpstr>Times New Roman</vt:lpstr>
      <vt:lpstr>Echo</vt:lpstr>
      <vt:lpstr>Corso di Marketing</vt:lpstr>
      <vt:lpstr>Lezione 11 </vt:lpstr>
      <vt:lpstr>IL PROCESSO DI MARKETING MANAGEMENT</vt:lpstr>
      <vt:lpstr>Slide 4</vt:lpstr>
      <vt:lpstr>IL PROCESSO DI MARKETING MANAGEMENT</vt:lpstr>
      <vt:lpstr>Slide 6</vt:lpstr>
      <vt:lpstr>LA STRATEGIA DI MARKETING</vt:lpstr>
      <vt:lpstr>LA STRATEGIA DI MARKETING</vt:lpstr>
      <vt:lpstr>LA STRATEGIA DI MARKETING</vt:lpstr>
      <vt:lpstr>LA STRATEGIA DI MARKETING</vt:lpstr>
      <vt:lpstr>LA STRATEGIA DI MARKETING</vt:lpstr>
      <vt:lpstr>LA STRATEGIA DI MARKETING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Pimp my Facebook</dc:title>
  <dc:creator>jim</dc:creator>
  <cp:lastModifiedBy>Pc3</cp:lastModifiedBy>
  <cp:revision>182</cp:revision>
  <cp:lastPrinted>2014-05-07T14:59:39Z</cp:lastPrinted>
  <dcterms:created xsi:type="dcterms:W3CDTF">2010-05-25T11:11:44Z</dcterms:created>
  <dcterms:modified xsi:type="dcterms:W3CDTF">2014-10-17T09:03:24Z</dcterms:modified>
</cp:coreProperties>
</file>